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Slides/notesSlide2.xml" ContentType="application/vnd.openxmlformats-officedocument.presentationml.notes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type="screen16x9" cy="5143500" cx="9144000"/>
  <p:notesSz cx="6858000" cy="9144000"/>
  <p:embeddedFontLst>
    <p:embeddedFont>
      <p:font typeface="Calibri" panose="020F0502020204030204" pitchFamily="34" charset="0"/>
      <p:regular r:id="rId18"/>
      <p:bold r:id="rId19"/>
      <p:italic r:id="rId20"/>
      <p:boldItalic r:id="rId21"/>
    </p:embeddedFont>
    <p:embeddedFont>
      <p:font typeface="EB Garamond" panose="00000500000000000000" pitchFamily="2" charset="0"/>
      <p:regular r:id="rId22"/>
      <p:bold r:id="rId23"/>
      <p:italic r:id="rId24"/>
      <p:boldItalic r:id="rId25"/>
    </p:embeddedFont>
    <p:embeddedFont>
      <p:font typeface="EB Garamond Medium" panose="00000600000000000000" pitchFamily="2" charset="0"/>
      <p:regular r:id="rId26"/>
      <p:bold r:id="rId27"/>
      <p:italic r:id="rId28"/>
      <p:boldItalic r:id="rId29"/>
    </p:embeddedFont>
    <p:embeddedFont>
      <p:font typeface="Noto Sans Symbols" panose="020B0604020202020204" charset="0"/>
      <p:regular r:id="rId30"/>
      <p:bold r:id="rId31"/>
      <p:italic r:id="rId32"/>
      <p:boldItalic r:id="rId33"/>
    </p:embeddedFont>
    <p:embeddedFont>
      <p:font typeface="Public Sans" panose="020B0604020202020204" charset="0"/>
      <p:regular r:id="rId34"/>
      <p:bold r:id="rId35"/>
      <p:italic r:id="rId36"/>
      <p:boldItalic r:id="rId37"/>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1B366E"/>
    <a:srgbClr val="22366A"/>
    <a:srgbClr val="6C8DAE"/>
    <a:srgbClr val="0F467C"/>
    <a:srgbClr val="BD8738"/>
    <a:srgbClr val="BC7D2C"/>
    <a:srgbClr val="114F8D"/>
    <a:srgbClr val="152889"/>
    <a:srgbClr val="B2031D"/>
    <a:srgbClr val="E3D8DB"/>
  </p:clrMru>
</p:presentationPr>
</file>

<file path=ppt/tableStyles.xml><?xml version="1.0" encoding="utf-8"?>
<a:tblStyleLst xmlns:a="http://schemas.openxmlformats.org/drawingml/2006/main" def="{5C22544A-7EE6-4342-B048-85BDC9FD1C3A}">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9961" autoAdjust="0"/>
    <p:restoredTop sz="95424" autoAdjust="0"/>
  </p:normalViewPr>
  <p:slideViewPr>
    <p:cSldViewPr snapToGrid="0">
      <p:cViewPr varScale="1">
        <p:scale>
          <a:sx n="143" d="100"/>
          <a:sy n="143" d="100"/>
        </p:scale>
        <p:origin x="1008" y="114"/>
      </p:cViewPr>
      <p:guideLst>
        <p:guide orient="horz" pos="2395"/>
        <p:guide pos="2880"/>
        <p:guide orient="horz" pos="1429"/>
        <p:guide pos="423"/>
        <p:guide orient="horz" pos="158"/>
        <p:guide orient="horz" pos="2787"/>
        <p:guide pos="2001"/>
        <p:guide pos="3388"/>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font" Target="fonts/font13.fntdata"/><Relationship Id="rId31" Type="http://schemas.openxmlformats.org/officeDocument/2006/relationships/font" Target="fonts/font14.fntdata"/><Relationship Id="rId32" Type="http://schemas.openxmlformats.org/officeDocument/2006/relationships/font" Target="fonts/font15.fntdata"/><Relationship Id="rId33" Type="http://schemas.openxmlformats.org/officeDocument/2006/relationships/font" Target="fonts/font16.fntdata"/><Relationship Id="rId34" Type="http://schemas.openxmlformats.org/officeDocument/2006/relationships/font" Target="fonts/font17.fntdata"/><Relationship Id="rId35" Type="http://schemas.openxmlformats.org/officeDocument/2006/relationships/font" Target="fonts/font18.fntdata"/><Relationship Id="rId36" Type="http://schemas.openxmlformats.org/officeDocument/2006/relationships/font" Target="fonts/font19.fntdata"/><Relationship Id="rId37" Type="http://schemas.openxmlformats.org/officeDocument/2006/relationships/font" Target="fonts/font20.fntdata"/><Relationship Id="rId38" Type="http://schemas.openxmlformats.org/officeDocument/2006/relationships/tableStyles" Target="tableStyles.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jpeg>
</file>

<file path=ppt/media/image4.jpeg>
</file>

<file path=ppt/media/image40.jpeg>
</file>

<file path=ppt/media/image41.png>
</file>

<file path=ppt/media/image42.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p:bgPr>
    </p:bg>
    <p:spTree>
      <p:nvGrpSpPr>
        <p:cNvPr id="507" name="Shape 2"/>
        <p:cNvGrpSpPr/>
        <p:nvPr/>
      </p:nvGrpSpPr>
      <p:grpSpPr>
        <a:xfrm>
          <a:off x="0" y="0"/>
          <a:ext cx="0" cy="0"/>
          <a:chOff x="0" y="0"/>
          <a:chExt cx="0" cy="0"/>
        </a:xfrm>
      </p:grpSpPr>
      <p:sp>
        <p:nvSpPr>
          <p:cNvPr id="1049809"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9810"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835"/>
        <p:cNvGrpSpPr/>
        <p:nvPr/>
      </p:nvGrpSpPr>
      <p:grpSpPr>
        <a:xfrm>
          <a:off x="0" y="0"/>
          <a:ext cx="0" cy="0"/>
          <a:chOff x="0" y="0"/>
          <a:chExt cx="0" cy="0"/>
        </a:xfrm>
      </p:grpSpPr>
      <p:sp>
        <p:nvSpPr>
          <p:cNvPr id="1048584" name="Google Shape;1836;p210: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
        <p:nvSpPr>
          <p:cNvPr id="1048585" name="Google Shape;1837;p21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2386"/>
        <p:cNvGrpSpPr/>
        <p:nvPr/>
      </p:nvGrpSpPr>
      <p:grpSpPr>
        <a:xfrm>
          <a:off x="0" y="0"/>
          <a:ext cx="0" cy="0"/>
          <a:chOff x="0" y="0"/>
          <a:chExt cx="0" cy="0"/>
        </a:xfrm>
      </p:grpSpPr>
      <p:sp>
        <p:nvSpPr>
          <p:cNvPr id="1048641" name="Google Shape;2387;p266: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p>
        </p:txBody>
      </p:sp>
      <p:sp>
        <p:nvSpPr>
          <p:cNvPr id="1048642" name="Google Shape;2388;p266: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3.png"/><Relationship Id="rId4"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3.png"/><Relationship Id="rId3" Type="http://schemas.openxmlformats.org/officeDocument/2006/relationships/image" Target="../media/image28.png"/><Relationship Id="rId4"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3.png"/><Relationship Id="rId3" Type="http://schemas.openxmlformats.org/officeDocument/2006/relationships/image" Target="../media/image29.png"/><Relationship Id="rId4"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3.png"/><Relationship Id="rId3" Type="http://schemas.openxmlformats.org/officeDocument/2006/relationships/image" Target="../media/image28.png"/><Relationship Id="rId4"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3.png"/><Relationship Id="rId3" Type="http://schemas.openxmlformats.org/officeDocument/2006/relationships/image" Target="../media/image29.png"/><Relationship Id="rId4"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png"/><Relationship Id="rId3" Type="http://schemas.openxmlformats.org/officeDocument/2006/relationships/image" Target="../media/image31.png"/><Relationship Id="rId4"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image" Target="../media/image35.png"/><Relationship Id="rId4"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image" Target="../media/image36.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image" Target="../media/image37.jpeg"/><Relationship Id="rId2" Type="http://schemas.openxmlformats.org/officeDocument/2006/relationships/image" Target="../media/image14.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image" Target="../media/image37.jpeg"/><Relationship Id="rId2" Type="http://schemas.openxmlformats.org/officeDocument/2006/relationships/image" Target="../media/image14.png"/><Relationship Id="rId3"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image" Target="../media/image9.png"/><Relationship Id="rId3" Type="http://schemas.openxmlformats.org/officeDocument/2006/relationships/image" Target="../media/image39.jpeg"/><Relationship Id="rId4"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image" Target="../media/image40.jpeg"/><Relationship Id="rId2" Type="http://schemas.openxmlformats.org/officeDocument/2006/relationships/image" Target="../media/image9.png"/><Relationship Id="rId3"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14.png"/><Relationship Id="rId3"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7.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7.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8.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8.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5.png"/><Relationship Id="rId3"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6.png"/><Relationship Id="rId3"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7.png"/><Relationship Id="rId3"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image" Target="../media/image3.png"/><Relationship Id="rId3"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image" Target="../media/image9.png"/><Relationship Id="rId3"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1.png"/><Relationship Id="rId3"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1.png"/><Relationship Id="rId3"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2.png"/><Relationship Id="rId3"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3.png"/><Relationship Id="rId3"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4.png"/><Relationship Id="rId3"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reserve="1" userDrawn="1">
  <p:cSld name="First page 2">
    <p:spTree>
      <p:nvGrpSpPr>
        <p:cNvPr id="131" name="Shape 12"/>
        <p:cNvGrpSpPr/>
        <p:nvPr/>
      </p:nvGrpSpPr>
      <p:grpSpPr>
        <a:xfrm>
          <a:off x="0" y="0"/>
          <a:ext cx="0" cy="0"/>
          <a:chOff x="0" y="0"/>
          <a:chExt cx="0" cy="0"/>
        </a:xfrm>
      </p:grpSpPr>
      <p:pic>
        <p:nvPicPr>
          <p:cNvPr id="2097152" name="Picture 1" descr="Diagram  Description automatically generated"/>
          <p:cNvPicPr>
            <a:picLocks noChangeAspect="1"/>
          </p:cNvPicPr>
          <p:nvPr userDrawn="1"/>
        </p:nvPicPr>
        <p:blipFill>
          <a:blip xmlns:r="http://schemas.openxmlformats.org/officeDocument/2006/relationships" r:embed="rId1"/>
          <a:stretch>
            <a:fillRect/>
          </a:stretch>
        </p:blipFill>
        <p:spPr>
          <a:xfrm>
            <a:off x="0" y="4141"/>
            <a:ext cx="9144000" cy="5135217"/>
          </a:xfrm>
          <a:prstGeom prst="rect"/>
        </p:spPr>
      </p:pic>
      <p:cxnSp>
        <p:nvCxnSpPr>
          <p:cNvPr id="3145728" name="Google Shape;131;p215"/>
          <p:cNvCxnSpPr>
            <a:cxnSpLocks/>
          </p:cNvCxnSpPr>
          <p:nvPr userDrawn="1"/>
        </p:nvCxnSpPr>
        <p:spPr>
          <a:xfrm>
            <a:off x="343814" y="3257405"/>
            <a:ext cx="527043" cy="0"/>
          </a:xfrm>
          <a:prstGeom prst="straightConnector1"/>
          <a:noFill/>
          <a:ln w="28575" cap="flat" cmpd="sng">
            <a:solidFill>
              <a:srgbClr val="22366A"/>
            </a:solidFill>
            <a:prstDash val="solid"/>
            <a:round/>
            <a:headEnd type="none" w="sm" len="sm"/>
            <a:tailEnd type="none" w="sm" len="sm"/>
          </a:ln>
        </p:spPr>
      </p:cxnSp>
      <p:sp>
        <p:nvSpPr>
          <p:cNvPr id="1048576" name="Text Placeholder 16"/>
          <p:cNvSpPr>
            <a:spLocks noGrp="1"/>
          </p:cNvSpPr>
          <p:nvPr>
            <p:ph type="body" sz="quarter" idx="11"/>
          </p:nvPr>
        </p:nvSpPr>
        <p:spPr>
          <a:xfrm>
            <a:off x="261254" y="2640951"/>
            <a:ext cx="3311679" cy="440556"/>
          </a:xfrm>
          <a:prstGeom prst="rect"/>
        </p:spPr>
        <p:txBody>
          <a:bodyPr/>
          <a:lstStyle>
            <a:lvl1pPr>
              <a:defRPr b="1" sz="2400">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416" name="Shape 37"/>
        <p:cNvGrpSpPr/>
        <p:nvPr/>
      </p:nvGrpSpPr>
      <p:grpSpPr>
        <a:xfrm>
          <a:off x="0" y="0"/>
          <a:ext cx="0" cy="0"/>
          <a:chOff x="0" y="0"/>
          <a:chExt cx="0" cy="0"/>
        </a:xfrm>
      </p:grpSpPr>
      <p:sp>
        <p:nvSpPr>
          <p:cNvPr id="1049537" name="Google Shape;45;p35"/>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296"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538" name="Google Shape;47;p35"/>
          <p:cNvSpPr>
            <a:spLocks noGrp="1"/>
          </p:cNvSpPr>
          <p:nvPr>
            <p:ph type="pic" idx="2"/>
          </p:nvPr>
        </p:nvSpPr>
        <p:spPr>
          <a:xfrm>
            <a:off x="4734046" y="638171"/>
            <a:ext cx="4417249" cy="4030832"/>
          </a:xfrm>
          <a:prstGeom prst="rect"/>
          <a:noFill/>
          <a:ln>
            <a:noFill/>
          </a:ln>
        </p:spPr>
        <p:txBody>
          <a:bodyPr anchor="ctr"/>
          <a:lstStyle>
            <a:lvl1pPr algn="ctr">
              <a:defRPr b="1" sz="3200" i="1">
                <a:latin typeface="Public Sans" pitchFamily="2" charset="77"/>
              </a:defRPr>
            </a:lvl1pPr>
          </a:lstStyle>
          <a:p>
            <a:endParaRPr dirty="0" lang="en-US"/>
          </a:p>
        </p:txBody>
      </p:sp>
      <p:sp>
        <p:nvSpPr>
          <p:cNvPr id="1049539" name="Google Shape;48;p35"/>
          <p:cNvSpPr/>
          <p:nvPr userDrawn="1"/>
        </p:nvSpPr>
        <p:spPr>
          <a:xfrm>
            <a:off x="0" y="638171"/>
            <a:ext cx="4734046" cy="4030832"/>
          </a:xfrm>
          <a:prstGeom prst="rect"/>
          <a:solidFill>
            <a:schemeClr val="accent4"/>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dirty="0" sz="1800" i="0" strike="noStrike" u="none">
              <a:solidFill>
                <a:schemeClr val="lt1"/>
              </a:solidFill>
              <a:latin typeface="Arial"/>
              <a:ea typeface="Arial"/>
              <a:cs typeface="Arial"/>
              <a:sym typeface="Arial"/>
            </a:endParaRPr>
          </a:p>
        </p:txBody>
      </p:sp>
      <p:sp>
        <p:nvSpPr>
          <p:cNvPr id="1049540" name="Google Shape;49;p35"/>
          <p:cNvSpPr/>
          <p:nvPr userDrawn="1"/>
        </p:nvSpPr>
        <p:spPr>
          <a:xfrm>
            <a:off x="0" y="819942"/>
            <a:ext cx="144711" cy="323530"/>
          </a:xfrm>
          <a:prstGeom prst="rect"/>
          <a:solidFill>
            <a:schemeClr val="bg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541" name="Google Shape;50;p3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42" name="Text Placeholder 16"/>
          <p:cNvSpPr>
            <a:spLocks noGrp="1"/>
          </p:cNvSpPr>
          <p:nvPr>
            <p:ph type="body" sz="quarter" idx="13"/>
          </p:nvPr>
        </p:nvSpPr>
        <p:spPr>
          <a:xfrm>
            <a:off x="144711" y="1295658"/>
            <a:ext cx="4343206" cy="303642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46" name="Shape 37"/>
        <p:cNvGrpSpPr/>
        <p:nvPr/>
      </p:nvGrpSpPr>
      <p:grpSpPr>
        <a:xfrm>
          <a:off x="0" y="0"/>
          <a:ext cx="0" cy="0"/>
          <a:chOff x="0" y="0"/>
          <a:chExt cx="0" cy="0"/>
        </a:xfrm>
      </p:grpSpPr>
      <p:pic>
        <p:nvPicPr>
          <p:cNvPr id="2097214" name="Google Shape;102;p40" descr="Background pattern  Description automatically generated with medium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215" name="Google Shape;103;p40" descr="A group of people sitting at a table  Description automatically generated with low confidence"/>
          <p:cNvPicPr preferRelativeResize="0">
            <a:picLocks/>
          </p:cNvPicPr>
          <p:nvPr userDrawn="1"/>
        </p:nvPicPr>
        <p:blipFill rotWithShape="1">
          <a:blip xmlns:r="http://schemas.openxmlformats.org/officeDocument/2006/relationships" r:embed="rId2">
            <a:alphaModFix/>
          </a:blip>
          <a:srcRect l="11613" t="29182"/>
          <a:stretch>
            <a:fillRect/>
          </a:stretch>
        </p:blipFill>
        <p:spPr>
          <a:xfrm>
            <a:off x="4864308" y="0"/>
            <a:ext cx="4279692" cy="5143500"/>
          </a:xfrm>
          <a:prstGeom prst="rect"/>
          <a:noFill/>
          <a:ln>
            <a:noFill/>
          </a:ln>
        </p:spPr>
      </p:pic>
      <p:pic>
        <p:nvPicPr>
          <p:cNvPr id="2097216" name="Google Shape;27;p33" descr="Shape  Description automatically generated with low confidence"/>
          <p:cNvPicPr preferRelativeResize="0">
            <a:picLocks/>
          </p:cNvPicPr>
          <p:nvPr userDrawn="1"/>
        </p:nvPicPr>
        <p:blipFill rotWithShape="1">
          <a:blip xmlns:r="http://schemas.openxmlformats.org/officeDocument/2006/relationships" r:embed="rId3">
            <a:alphaModFix/>
          </a:blip>
          <a:srcRect/>
          <a:stretch>
            <a:fillRect/>
          </a:stretch>
        </p:blipFill>
        <p:spPr>
          <a:xfrm>
            <a:off x="0" y="0"/>
            <a:ext cx="9144000" cy="5143500"/>
          </a:xfrm>
          <a:prstGeom prst="rect"/>
          <a:noFill/>
          <a:ln>
            <a:noFill/>
          </a:ln>
        </p:spPr>
      </p:pic>
      <p:sp>
        <p:nvSpPr>
          <p:cNvPr id="1048960" name="Google Shape;105;p40"/>
          <p:cNvSpPr/>
          <p:nvPr userDrawn="1"/>
        </p:nvSpPr>
        <p:spPr>
          <a:xfrm>
            <a:off x="0" y="1107751"/>
            <a:ext cx="4864308" cy="2927999"/>
          </a:xfrm>
          <a:prstGeom prst="rect"/>
          <a:solidFill>
            <a:schemeClr val="bg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8961" name="Google Shape;106;p40"/>
          <p:cNvSpPr/>
          <p:nvPr userDrawn="1"/>
        </p:nvSpPr>
        <p:spPr>
          <a:xfrm>
            <a:off x="185197" y="1339045"/>
            <a:ext cx="69448" cy="2465408"/>
          </a:xfrm>
          <a:prstGeom prst="rect"/>
          <a:solidFill>
            <a:schemeClr val="lt1"/>
          </a:solidFill>
          <a:ln w="12700" cap="flat" cmpd="sng">
            <a:solidFill>
              <a:srgbClr val="31538F"/>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962" name="Google Shape;50;p35"/>
          <p:cNvSpPr txBox="1">
            <a:spLocks noGrp="1"/>
          </p:cNvSpPr>
          <p:nvPr>
            <p:ph type="title"/>
          </p:nvPr>
        </p:nvSpPr>
        <p:spPr>
          <a:xfrm>
            <a:off x="387873" y="1377777"/>
            <a:ext cx="3421450" cy="459275"/>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2000" i="1">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963" name="Text Placeholder 16"/>
          <p:cNvSpPr>
            <a:spLocks noGrp="1"/>
          </p:cNvSpPr>
          <p:nvPr>
            <p:ph type="body" sz="quarter" idx="13"/>
          </p:nvPr>
        </p:nvSpPr>
        <p:spPr>
          <a:xfrm>
            <a:off x="387873" y="1985160"/>
            <a:ext cx="4343206" cy="1819294"/>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05" name="Shape 37"/>
        <p:cNvGrpSpPr/>
        <p:nvPr/>
      </p:nvGrpSpPr>
      <p:grpSpPr>
        <a:xfrm>
          <a:off x="0" y="0"/>
          <a:ext cx="0" cy="0"/>
          <a:chOff x="0" y="0"/>
          <a:chExt cx="0" cy="0"/>
        </a:xfrm>
      </p:grpSpPr>
      <p:pic>
        <p:nvPicPr>
          <p:cNvPr id="2097286" name="Google Shape;117;p42" descr="Background pattern  Description automatically generated"/>
          <p:cNvPicPr preferRelativeResize="0">
            <a:picLocks/>
          </p:cNvPicPr>
          <p:nvPr userDrawn="1"/>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287" name="Google Shape;118;p42"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406" name="Google Shape;119;p42"/>
          <p:cNvGrpSpPr/>
          <p:nvPr userDrawn="1"/>
        </p:nvGrpSpPr>
        <p:grpSpPr>
          <a:xfrm>
            <a:off x="-900" y="1034935"/>
            <a:ext cx="9146700" cy="1842077"/>
            <a:chOff x="-900" y="1034935"/>
            <a:chExt cx="9146700" cy="1842077"/>
          </a:xfrm>
        </p:grpSpPr>
        <p:sp>
          <p:nvSpPr>
            <p:cNvPr id="1049486" name="Google Shape;120;p42"/>
            <p:cNvSpPr/>
            <p:nvPr/>
          </p:nvSpPr>
          <p:spPr>
            <a:xfrm>
              <a:off x="0" y="1085724"/>
              <a:ext cx="9145800" cy="1791288"/>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838" name="Google Shape;121;p42"/>
            <p:cNvCxnSpPr>
              <a:cxnSpLocks/>
            </p:cNvCxnSpPr>
            <p:nvPr/>
          </p:nvCxnSpPr>
          <p:spPr>
            <a:xfrm>
              <a:off x="-900" y="1034935"/>
              <a:ext cx="9145800" cy="0"/>
            </a:xfrm>
            <a:prstGeom prst="straightConnector1"/>
            <a:noFill/>
            <a:ln w="12700" cap="flat" cmpd="sng">
              <a:solidFill>
                <a:schemeClr val="accent2"/>
              </a:solidFill>
              <a:prstDash val="solid"/>
              <a:round/>
              <a:headEnd type="none" w="sm" len="sm"/>
              <a:tailEnd type="none" w="sm" len="sm"/>
            </a:ln>
          </p:spPr>
        </p:cxnSp>
      </p:grpSp>
      <p:pic>
        <p:nvPicPr>
          <p:cNvPr id="2097288" name="Google Shape;123;p42"/>
          <p:cNvPicPr preferRelativeResize="0">
            <a:picLocks/>
          </p:cNvPicPr>
          <p:nvPr userDrawn="1"/>
        </p:nvPicPr>
        <p:blipFill rotWithShape="1">
          <a:blip xmlns:r="http://schemas.openxmlformats.org/officeDocument/2006/relationships" r:embed="rId3">
            <a:alphaModFix/>
          </a:blip>
          <a:srcRect/>
          <a:stretch>
            <a:fillRect/>
          </a:stretch>
        </p:blipFill>
        <p:spPr>
          <a:xfrm>
            <a:off x="244973" y="966439"/>
            <a:ext cx="4181755" cy="4151489"/>
          </a:xfrm>
          <a:prstGeom prst="rect"/>
          <a:noFill/>
          <a:ln>
            <a:noFill/>
          </a:ln>
        </p:spPr>
      </p:pic>
      <p:sp>
        <p:nvSpPr>
          <p:cNvPr id="1049487" name="Google Shape;85;p38"/>
          <p:cNvSpPr txBox="1">
            <a:spLocks noGrp="1"/>
          </p:cNvSpPr>
          <p:nvPr>
            <p:ph type="body" idx="1"/>
          </p:nvPr>
        </p:nvSpPr>
        <p:spPr>
          <a:xfrm>
            <a:off x="4852577" y="1247209"/>
            <a:ext cx="3865563" cy="1468318"/>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chemeClr val="accent2"/>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93" name="Shape 37"/>
        <p:cNvGrpSpPr/>
        <p:nvPr/>
      </p:nvGrpSpPr>
      <p:grpSpPr>
        <a:xfrm>
          <a:off x="0" y="0"/>
          <a:ext cx="0" cy="0"/>
          <a:chOff x="0" y="0"/>
          <a:chExt cx="0" cy="0"/>
        </a:xfrm>
      </p:grpSpPr>
      <p:pic>
        <p:nvPicPr>
          <p:cNvPr id="2097187" name="Google Shape;125;p43" descr="Background pattern  Description automatically generated"/>
          <p:cNvPicPr preferRelativeResize="0">
            <a:picLocks/>
          </p:cNvPicPr>
          <p:nvPr userDrawn="1"/>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188" name="Google Shape;126;p43"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cxnSp>
        <p:nvCxnSpPr>
          <p:cNvPr id="3145750" name="Google Shape;127;p43"/>
          <p:cNvCxnSpPr>
            <a:cxnSpLocks/>
          </p:cNvCxnSpPr>
          <p:nvPr userDrawn="1"/>
        </p:nvCxnSpPr>
        <p:spPr>
          <a:xfrm>
            <a:off x="-900" y="982897"/>
            <a:ext cx="9145800" cy="0"/>
          </a:xfrm>
          <a:prstGeom prst="straightConnector1"/>
          <a:noFill/>
          <a:ln w="12700" cap="flat" cmpd="sng">
            <a:solidFill>
              <a:schemeClr val="bg1">
                <a:lumMod val="75000"/>
              </a:schemeClr>
            </a:solidFill>
            <a:prstDash val="solid"/>
            <a:round/>
            <a:headEnd type="none" w="sm" len="sm"/>
            <a:tailEnd type="none" w="sm" len="sm"/>
          </a:ln>
        </p:spPr>
      </p:cxnSp>
      <p:sp>
        <p:nvSpPr>
          <p:cNvPr id="1048767" name="Google Shape;128;p43"/>
          <p:cNvSpPr/>
          <p:nvPr userDrawn="1"/>
        </p:nvSpPr>
        <p:spPr>
          <a:xfrm>
            <a:off x="0" y="1037770"/>
            <a:ext cx="9144000" cy="1613989"/>
          </a:xfrm>
          <a:prstGeom prst="rect"/>
          <a:solidFill>
            <a:schemeClr val="accent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189" name="Google Shape;129;p43"/>
          <p:cNvPicPr preferRelativeResize="0">
            <a:picLocks/>
          </p:cNvPicPr>
          <p:nvPr userDrawn="1"/>
        </p:nvPicPr>
        <p:blipFill rotWithShape="1">
          <a:blip xmlns:r="http://schemas.openxmlformats.org/officeDocument/2006/relationships" r:embed="rId3">
            <a:alphaModFix/>
          </a:blip>
          <a:srcRect t="-453" b="47599"/>
          <a:stretch>
            <a:fillRect/>
          </a:stretch>
        </p:blipFill>
        <p:spPr>
          <a:xfrm flipH="1">
            <a:off x="349865" y="721112"/>
            <a:ext cx="3612538" cy="4395173"/>
          </a:xfrm>
          <a:prstGeom prst="rect"/>
          <a:noFill/>
          <a:ln>
            <a:noFill/>
          </a:ln>
        </p:spPr>
      </p:pic>
      <p:sp>
        <p:nvSpPr>
          <p:cNvPr id="1048768" name="Google Shape;85;p38"/>
          <p:cNvSpPr txBox="1">
            <a:spLocks noGrp="1"/>
          </p:cNvSpPr>
          <p:nvPr>
            <p:ph type="body" idx="1"/>
          </p:nvPr>
        </p:nvSpPr>
        <p:spPr>
          <a:xfrm>
            <a:off x="4620415" y="1247209"/>
            <a:ext cx="3865563" cy="1160711"/>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chemeClr val="bg1"/>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77" name="Shape 37"/>
        <p:cNvGrpSpPr/>
        <p:nvPr/>
      </p:nvGrpSpPr>
      <p:grpSpPr>
        <a:xfrm>
          <a:off x="0" y="0"/>
          <a:ext cx="0" cy="0"/>
          <a:chOff x="0" y="0"/>
          <a:chExt cx="0" cy="0"/>
        </a:xfrm>
      </p:grpSpPr>
      <p:pic>
        <p:nvPicPr>
          <p:cNvPr id="2097261" name="Google Shape;117;p42" descr="Background pattern  Description automatically generated"/>
          <p:cNvPicPr preferRelativeResize="0">
            <a:picLocks/>
          </p:cNvPicPr>
          <p:nvPr userDrawn="1"/>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262" name="Google Shape;118;p42"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378" name="Google Shape;119;p42"/>
          <p:cNvGrpSpPr/>
          <p:nvPr userDrawn="1"/>
        </p:nvGrpSpPr>
        <p:grpSpPr>
          <a:xfrm>
            <a:off x="-900" y="1034935"/>
            <a:ext cx="9146700" cy="1842077"/>
            <a:chOff x="-900" y="1034935"/>
            <a:chExt cx="9146700" cy="1842077"/>
          </a:xfrm>
        </p:grpSpPr>
        <p:sp>
          <p:nvSpPr>
            <p:cNvPr id="1049377" name="Google Shape;120;p42"/>
            <p:cNvSpPr/>
            <p:nvPr/>
          </p:nvSpPr>
          <p:spPr>
            <a:xfrm>
              <a:off x="0" y="1085724"/>
              <a:ext cx="9145800" cy="1791288"/>
            </a:xfrm>
            <a:prstGeom prst="rect"/>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Public Sans"/>
                <a:ea typeface="Public Sans"/>
                <a:cs typeface="Public Sans"/>
                <a:sym typeface="Public Sans"/>
              </a:endParaRPr>
            </a:p>
          </p:txBody>
        </p:sp>
        <p:cxnSp>
          <p:nvCxnSpPr>
            <p:cNvPr id="3145832" name="Google Shape;121;p42"/>
            <p:cNvCxnSpPr>
              <a:cxnSpLocks/>
            </p:cNvCxnSpPr>
            <p:nvPr/>
          </p:nvCxnSpPr>
          <p:spPr>
            <a:xfrm>
              <a:off x="-900" y="1034935"/>
              <a:ext cx="9145800" cy="0"/>
            </a:xfrm>
            <a:prstGeom prst="straightConnector1"/>
            <a:noFill/>
            <a:ln w="12700" cap="flat" cmpd="sng">
              <a:solidFill>
                <a:schemeClr val="bg2"/>
              </a:solidFill>
              <a:prstDash val="solid"/>
              <a:round/>
              <a:headEnd type="none" w="sm" len="sm"/>
              <a:tailEnd type="none" w="sm" len="sm"/>
            </a:ln>
          </p:spPr>
        </p:cxnSp>
      </p:grpSp>
      <p:pic>
        <p:nvPicPr>
          <p:cNvPr id="2097263" name="Google Shape;123;p42"/>
          <p:cNvPicPr preferRelativeResize="0">
            <a:picLocks/>
          </p:cNvPicPr>
          <p:nvPr userDrawn="1"/>
        </p:nvPicPr>
        <p:blipFill rotWithShape="1">
          <a:blip xmlns:r="http://schemas.openxmlformats.org/officeDocument/2006/relationships" r:embed="rId3">
            <a:alphaModFix/>
          </a:blip>
          <a:srcRect/>
          <a:stretch>
            <a:fillRect/>
          </a:stretch>
        </p:blipFill>
        <p:spPr>
          <a:xfrm>
            <a:off x="244973" y="966439"/>
            <a:ext cx="4181755" cy="4151489"/>
          </a:xfrm>
          <a:prstGeom prst="rect"/>
          <a:noFill/>
          <a:ln>
            <a:noFill/>
          </a:ln>
        </p:spPr>
      </p:pic>
      <p:sp>
        <p:nvSpPr>
          <p:cNvPr id="1049378" name="Google Shape;85;p38"/>
          <p:cNvSpPr txBox="1">
            <a:spLocks noGrp="1"/>
          </p:cNvSpPr>
          <p:nvPr>
            <p:ph type="body" idx="1"/>
          </p:nvPr>
        </p:nvSpPr>
        <p:spPr>
          <a:xfrm>
            <a:off x="4852577" y="1247209"/>
            <a:ext cx="3865563" cy="1468318"/>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chemeClr val="bg2"/>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76" name="Shape 37"/>
        <p:cNvGrpSpPr/>
        <p:nvPr/>
      </p:nvGrpSpPr>
      <p:grpSpPr>
        <a:xfrm>
          <a:off x="0" y="0"/>
          <a:ext cx="0" cy="0"/>
          <a:chOff x="0" y="0"/>
          <a:chExt cx="0" cy="0"/>
        </a:xfrm>
      </p:grpSpPr>
      <p:pic>
        <p:nvPicPr>
          <p:cNvPr id="2097166" name="Google Shape;125;p43" descr="Background pattern  Description automatically generated"/>
          <p:cNvPicPr preferRelativeResize="0">
            <a:picLocks/>
          </p:cNvPicPr>
          <p:nvPr userDrawn="1"/>
        </p:nvPicPr>
        <p:blipFill rotWithShape="1">
          <a:blip xmlns:r="http://schemas.openxmlformats.org/officeDocument/2006/relationships" r:embed="rId1">
            <a:alphaModFix amt="5000"/>
          </a:blip>
          <a:srcRect/>
          <a:stretch>
            <a:fillRect/>
          </a:stretch>
        </p:blipFill>
        <p:spPr>
          <a:xfrm>
            <a:off x="-1879" y="0"/>
            <a:ext cx="9145880" cy="5143500"/>
          </a:xfrm>
          <a:prstGeom prst="rect"/>
          <a:noFill/>
          <a:ln>
            <a:noFill/>
          </a:ln>
        </p:spPr>
      </p:pic>
      <p:pic>
        <p:nvPicPr>
          <p:cNvPr id="2097167" name="Google Shape;126;p43"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cxnSp>
        <p:nvCxnSpPr>
          <p:cNvPr id="3145740" name="Google Shape;127;p43"/>
          <p:cNvCxnSpPr>
            <a:cxnSpLocks/>
          </p:cNvCxnSpPr>
          <p:nvPr userDrawn="1"/>
        </p:nvCxnSpPr>
        <p:spPr>
          <a:xfrm>
            <a:off x="-900" y="982897"/>
            <a:ext cx="9145800" cy="0"/>
          </a:xfrm>
          <a:prstGeom prst="straightConnector1"/>
          <a:noFill/>
          <a:ln w="12700" cap="flat" cmpd="sng">
            <a:solidFill>
              <a:schemeClr val="bg1">
                <a:lumMod val="75000"/>
              </a:schemeClr>
            </a:solidFill>
            <a:prstDash val="solid"/>
            <a:round/>
            <a:headEnd type="none" w="sm" len="sm"/>
            <a:tailEnd type="none" w="sm" len="sm"/>
          </a:ln>
        </p:spPr>
      </p:cxnSp>
      <p:sp>
        <p:nvSpPr>
          <p:cNvPr id="1048679" name="Google Shape;128;p43"/>
          <p:cNvSpPr/>
          <p:nvPr userDrawn="1"/>
        </p:nvSpPr>
        <p:spPr>
          <a:xfrm>
            <a:off x="0" y="1037770"/>
            <a:ext cx="9144000" cy="1613989"/>
          </a:xfrm>
          <a:prstGeom prst="rect"/>
          <a:solidFill>
            <a:schemeClr val="bg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168" name="Google Shape;129;p43"/>
          <p:cNvPicPr preferRelativeResize="0">
            <a:picLocks/>
          </p:cNvPicPr>
          <p:nvPr userDrawn="1"/>
        </p:nvPicPr>
        <p:blipFill rotWithShape="1">
          <a:blip xmlns:r="http://schemas.openxmlformats.org/officeDocument/2006/relationships" r:embed="rId3">
            <a:alphaModFix/>
          </a:blip>
          <a:srcRect t="-453" b="47599"/>
          <a:stretch>
            <a:fillRect/>
          </a:stretch>
        </p:blipFill>
        <p:spPr>
          <a:xfrm flipH="1">
            <a:off x="349865" y="721112"/>
            <a:ext cx="3612538" cy="4395173"/>
          </a:xfrm>
          <a:prstGeom prst="rect"/>
          <a:noFill/>
          <a:ln>
            <a:noFill/>
          </a:ln>
        </p:spPr>
      </p:pic>
      <p:sp>
        <p:nvSpPr>
          <p:cNvPr id="1048680" name="Google Shape;85;p38"/>
          <p:cNvSpPr txBox="1">
            <a:spLocks noGrp="1"/>
          </p:cNvSpPr>
          <p:nvPr>
            <p:ph type="body" idx="1"/>
          </p:nvPr>
        </p:nvSpPr>
        <p:spPr>
          <a:xfrm>
            <a:off x="4620415" y="1247209"/>
            <a:ext cx="3865563" cy="1160711"/>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chemeClr val="bg1"/>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68" name="Shape 37"/>
        <p:cNvGrpSpPr/>
        <p:nvPr/>
      </p:nvGrpSpPr>
      <p:grpSpPr>
        <a:xfrm>
          <a:off x="0" y="0"/>
          <a:ext cx="0" cy="0"/>
          <a:chOff x="0" y="0"/>
          <a:chExt cx="0" cy="0"/>
        </a:xfrm>
      </p:grpSpPr>
      <p:pic>
        <p:nvPicPr>
          <p:cNvPr id="2097158" name="Google Shape;132;p44" descr="A computer on a table  Description automatically generated with medium confidence"/>
          <p:cNvPicPr preferRelativeResize="0">
            <a:picLocks/>
          </p:cNvPicPr>
          <p:nvPr userDrawn="1"/>
        </p:nvPicPr>
        <p:blipFill rotWithShape="1">
          <a:blip xmlns:r="http://schemas.openxmlformats.org/officeDocument/2006/relationships" r:embed="rId1">
            <a:alphaModFix/>
          </a:blip>
          <a:srcRect t="8552" r="1750" b="8552"/>
          <a:stretch>
            <a:fillRect/>
          </a:stretch>
        </p:blipFill>
        <p:spPr>
          <a:xfrm>
            <a:off x="-1" y="-1"/>
            <a:ext cx="9144001" cy="5143501"/>
          </a:xfrm>
          <a:prstGeom prst="rect"/>
          <a:noFill/>
          <a:ln>
            <a:noFill/>
          </a:ln>
        </p:spPr>
      </p:pic>
      <p:pic>
        <p:nvPicPr>
          <p:cNvPr id="2097159" name="Google Shape;133;p4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652" name="Google Shape;134;p44"/>
          <p:cNvSpPr/>
          <p:nvPr userDrawn="1"/>
        </p:nvSpPr>
        <p:spPr>
          <a:xfrm>
            <a:off x="2240495" y="1407885"/>
            <a:ext cx="4811571" cy="76670"/>
          </a:xfrm>
          <a:prstGeom prst="rect"/>
          <a:solidFill>
            <a:schemeClr val="accent1">
              <a:lumMod val="20000"/>
              <a:lumOff val="80000"/>
            </a:scheme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pic>
        <p:nvPicPr>
          <p:cNvPr id="2097160" name="Google Shape;135;p44" descr="Shape  Description automatically generated with low confidence"/>
          <p:cNvPicPr preferRelativeResize="0">
            <a:picLocks/>
          </p:cNvPicPr>
          <p:nvPr userDrawn="1"/>
        </p:nvPicPr>
        <p:blipFill rotWithShape="1">
          <a:blip xmlns:r="http://schemas.openxmlformats.org/officeDocument/2006/relationships" r:embed="rId3">
            <a:alphaModFix/>
          </a:blip>
          <a:srcRect/>
          <a:stretch>
            <a:fillRect/>
          </a:stretch>
        </p:blipFill>
        <p:spPr>
          <a:xfrm>
            <a:off x="2692835" y="1785257"/>
            <a:ext cx="1181100" cy="1181100"/>
          </a:xfrm>
          <a:prstGeom prst="rect"/>
          <a:noFill/>
          <a:ln>
            <a:noFill/>
          </a:ln>
        </p:spPr>
      </p:pic>
      <p:sp>
        <p:nvSpPr>
          <p:cNvPr id="1048653" name="Google Shape;136;p44"/>
          <p:cNvSpPr/>
          <p:nvPr userDrawn="1"/>
        </p:nvSpPr>
        <p:spPr>
          <a:xfrm>
            <a:off x="2233323" y="613458"/>
            <a:ext cx="4818743" cy="794427"/>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654" name="Google Shape;137;p44"/>
          <p:cNvSpPr txBox="1">
            <a:spLocks noGrp="1"/>
          </p:cNvSpPr>
          <p:nvPr>
            <p:ph type="body" idx="1"/>
          </p:nvPr>
        </p:nvSpPr>
        <p:spPr>
          <a:xfrm>
            <a:off x="2634216" y="802314"/>
            <a:ext cx="4016956" cy="449263"/>
          </a:xfrm>
          <a:prstGeom prst="rect"/>
          <a:noFill/>
          <a:ln>
            <a:noFill/>
          </a:ln>
        </p:spPr>
        <p:txBody>
          <a:bodyPr anchor="ctr"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800"/>
              <a:buNone/>
              <a:defRPr b="1" sz="1800" i="1">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655" name="Google Shape;138;p44"/>
          <p:cNvSpPr txBox="1">
            <a:spLocks noGrp="1"/>
          </p:cNvSpPr>
          <p:nvPr>
            <p:ph type="body" idx="2"/>
          </p:nvPr>
        </p:nvSpPr>
        <p:spPr>
          <a:xfrm>
            <a:off x="4079630" y="1996884"/>
            <a:ext cx="2722324" cy="449263"/>
          </a:xfrm>
          <a:prstGeom prst="rect"/>
          <a:noFill/>
          <a:ln>
            <a:noFill/>
          </a:ln>
        </p:spPr>
        <p:txBody>
          <a:bodyPr anchor="ctr" anchorCtr="0" bIns="45700" lIns="91425" rIns="91425" spcFirstLastPara="1" tIns="45700" wrap="square">
            <a:normAutofit/>
          </a:bodyPr>
          <a:lstStyle>
            <a:lvl1pPr algn="ctr" indent="0" lvl="0" marL="0">
              <a:lnSpc>
                <a:spcPct val="100000"/>
              </a:lnSpc>
              <a:spcBef>
                <a:spcPts val="0"/>
              </a:spcBef>
              <a:spcAft>
                <a:spcPts val="0"/>
              </a:spcAft>
              <a:buClr>
                <a:srgbClr val="BD8738"/>
              </a:buClr>
              <a:buSzPts val="2000"/>
              <a:buNone/>
              <a:defRPr b="1" sz="1400" i="1">
                <a:solidFill>
                  <a:schemeClr val="tx2"/>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9" name="Shape 37"/>
        <p:cNvGrpSpPr/>
        <p:nvPr/>
      </p:nvGrpSpPr>
      <p:grpSpPr>
        <a:xfrm>
          <a:off x="0" y="0"/>
          <a:ext cx="0" cy="0"/>
          <a:chOff x="0" y="0"/>
          <a:chExt cx="0" cy="0"/>
        </a:xfrm>
      </p:grpSpPr>
      <p:pic>
        <p:nvPicPr>
          <p:cNvPr id="2097182" name="Google Shape;246;p45"/>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183" name="Google Shape;247;p45"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8000"/>
          </a:xfrm>
          <a:prstGeom prst="rect"/>
          <a:noFill/>
          <a:ln>
            <a:noFill/>
          </a:ln>
        </p:spPr>
      </p:pic>
      <p:pic>
        <p:nvPicPr>
          <p:cNvPr id="2097184" name="Google Shape;248;p45" descr="A picture containing text, dark, night sky  Description automatically generated"/>
          <p:cNvPicPr preferRelativeResize="0">
            <a:picLocks/>
          </p:cNvPicPr>
          <p:nvPr userDrawn="1"/>
        </p:nvPicPr>
        <p:blipFill rotWithShape="1">
          <a:blip xmlns:r="http://schemas.openxmlformats.org/officeDocument/2006/relationships" r:embed="rId3">
            <a:alphaModFix/>
          </a:blip>
          <a:srcRect/>
          <a:stretch>
            <a:fillRect/>
          </a:stretch>
        </p:blipFill>
        <p:spPr>
          <a:xfrm>
            <a:off x="962283" y="914400"/>
            <a:ext cx="7219434" cy="3459480"/>
          </a:xfrm>
          <a:prstGeom prst="rect"/>
          <a:noFill/>
          <a:ln>
            <a:noFill/>
          </a:ln>
        </p:spPr>
      </p:pic>
      <p:pic>
        <p:nvPicPr>
          <p:cNvPr id="2097185" name="Google Shape;249;p45" descr="Chart  Description automatically generated"/>
          <p:cNvPicPr preferRelativeResize="0">
            <a:picLocks/>
          </p:cNvPicPr>
          <p:nvPr userDrawn="1"/>
        </p:nvPicPr>
        <p:blipFill rotWithShape="1">
          <a:blip xmlns:r="http://schemas.openxmlformats.org/officeDocument/2006/relationships" r:embed="rId4">
            <a:alphaModFix/>
          </a:blip>
          <a:srcRect/>
          <a:stretch>
            <a:fillRect/>
          </a:stretch>
        </p:blipFill>
        <p:spPr>
          <a:xfrm>
            <a:off x="2567940" y="1200369"/>
            <a:ext cx="4008120" cy="2742762"/>
          </a:xfrm>
          <a:prstGeom prst="rect"/>
          <a:noFill/>
          <a:ln>
            <a:noFill/>
          </a:ln>
        </p:spPr>
      </p:pic>
      <p:sp>
        <p:nvSpPr>
          <p:cNvPr id="1048733" name="Google Shape;250;p45"/>
          <p:cNvSpPr txBox="1">
            <a:spLocks noGrp="1"/>
          </p:cNvSpPr>
          <p:nvPr>
            <p:ph type="body" idx="1"/>
          </p:nvPr>
        </p:nvSpPr>
        <p:spPr>
          <a:xfrm rot="-525871">
            <a:off x="2714091" y="2148474"/>
            <a:ext cx="3673884" cy="554487"/>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3200"/>
              <a:buFont typeface="Public Sans"/>
              <a:buNone/>
              <a:defRPr b="1" sz="2800" i="1">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03" name="Shape 37"/>
        <p:cNvGrpSpPr/>
        <p:nvPr/>
      </p:nvGrpSpPr>
      <p:grpSpPr>
        <a:xfrm>
          <a:off x="0" y="0"/>
          <a:ext cx="0" cy="0"/>
          <a:chOff x="0" y="0"/>
          <a:chExt cx="0" cy="0"/>
        </a:xfrm>
      </p:grpSpPr>
      <p:grpSp>
        <p:nvGrpSpPr>
          <p:cNvPr id="404" name="Group 10"/>
          <p:cNvGrpSpPr/>
          <p:nvPr userDrawn="1"/>
        </p:nvGrpSpPr>
        <p:grpSpPr>
          <a:xfrm>
            <a:off x="444" y="0"/>
            <a:ext cx="9143556" cy="5143500"/>
            <a:chOff x="444" y="317809"/>
            <a:chExt cx="9143556" cy="5143500"/>
          </a:xfrm>
        </p:grpSpPr>
        <p:pic>
          <p:nvPicPr>
            <p:cNvPr id="2097282"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83"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84" name="Google Shape;253;p46"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pic>
        <p:nvPicPr>
          <p:cNvPr id="2097285" name="Google Shape;254;p46" descr="A picture containing text  Description automatically generated"/>
          <p:cNvPicPr preferRelativeResize="0">
            <a:picLocks/>
          </p:cNvPicPr>
          <p:nvPr userDrawn="1"/>
        </p:nvPicPr>
        <p:blipFill rotWithShape="1">
          <a:blip xmlns:r="http://schemas.openxmlformats.org/officeDocument/2006/relationships" r:embed="rId3">
            <a:alphaModFix amt="85000"/>
          </a:blip>
          <a:srcRect/>
          <a:stretch>
            <a:fillRect/>
          </a:stretch>
        </p:blipFill>
        <p:spPr>
          <a:xfrm>
            <a:off x="2251213" y="1143261"/>
            <a:ext cx="4641574" cy="2799228"/>
          </a:xfrm>
          <a:prstGeom prst="rect"/>
          <a:noFill/>
          <a:ln>
            <a:noFill/>
          </a:ln>
        </p:spPr>
      </p:pic>
      <p:sp>
        <p:nvSpPr>
          <p:cNvPr id="1049484" name="Google Shape;85;p38"/>
          <p:cNvSpPr txBox="1">
            <a:spLocks noGrp="1"/>
          </p:cNvSpPr>
          <p:nvPr>
            <p:ph type="body" idx="10"/>
          </p:nvPr>
        </p:nvSpPr>
        <p:spPr>
          <a:xfrm>
            <a:off x="2740961" y="1824708"/>
            <a:ext cx="3602088" cy="472477"/>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chemeClr val="bg2"/>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85" name="Google Shape;35;p33"/>
          <p:cNvSpPr txBox="1">
            <a:spLocks noGrp="1"/>
          </p:cNvSpPr>
          <p:nvPr>
            <p:ph type="body" idx="2"/>
          </p:nvPr>
        </p:nvSpPr>
        <p:spPr>
          <a:xfrm>
            <a:off x="2740960" y="2398916"/>
            <a:ext cx="3602088" cy="719671"/>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algn="ctr" indent="-228600" lvl="1" marL="914400">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algn="ctr" indent="-228600" lvl="2" marL="1371600">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algn="ctr" indent="-228600" lvl="3" marL="1828800">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algn="ctr" indent="-228600" lvl="4" marL="2286000">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reserve="1" userDrawn="1">
  <p:cSld name="Discussion">
    <p:spTree>
      <p:nvGrpSpPr>
        <p:cNvPr id="245" name="Shape 37"/>
        <p:cNvGrpSpPr/>
        <p:nvPr/>
      </p:nvGrpSpPr>
      <p:grpSpPr>
        <a:xfrm>
          <a:off x="0" y="0"/>
          <a:ext cx="0" cy="0"/>
          <a:chOff x="0" y="0"/>
          <a:chExt cx="0" cy="0"/>
        </a:xfrm>
      </p:grpSpPr>
      <p:pic>
        <p:nvPicPr>
          <p:cNvPr id="2097212" name="Google Shape;258;p47"/>
          <p:cNvPicPr preferRelativeResize="0">
            <a:picLocks/>
          </p:cNvPicPr>
          <p:nvPr userDrawn="1"/>
        </p:nvPicPr>
        <p:blipFill rotWithShape="1">
          <a:blip xmlns:r="http://schemas.openxmlformats.org/officeDocument/2006/relationships" r:embed="rId1">
            <a:alphaModFix amt="70000"/>
          </a:blip>
          <a:srcRect t="1816" b="12611"/>
          <a:stretch>
            <a:fillRect/>
          </a:stretch>
        </p:blipFill>
        <p:spPr>
          <a:xfrm>
            <a:off x="0" y="-1"/>
            <a:ext cx="9144000" cy="5143501"/>
          </a:xfrm>
          <a:prstGeom prst="rect"/>
          <a:noFill/>
          <a:ln>
            <a:noFill/>
          </a:ln>
        </p:spPr>
      </p:pic>
      <p:pic>
        <p:nvPicPr>
          <p:cNvPr id="2097213" name="Google Shape;259;p47"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957" name="Google Shape;260;p47"/>
          <p:cNvSpPr/>
          <p:nvPr userDrawn="1"/>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Public Sans"/>
              <a:ea typeface="Public Sans"/>
              <a:cs typeface="Public Sans"/>
              <a:sym typeface="Public Sans"/>
            </a:endParaRPr>
          </a:p>
        </p:txBody>
      </p:sp>
      <p:sp>
        <p:nvSpPr>
          <p:cNvPr id="1048958" name="Google Shape;85;p38"/>
          <p:cNvSpPr txBox="1">
            <a:spLocks noGrp="1"/>
          </p:cNvSpPr>
          <p:nvPr>
            <p:ph type="body" idx="10" hasCustomPrompt="1"/>
          </p:nvPr>
        </p:nvSpPr>
        <p:spPr>
          <a:xfrm>
            <a:off x="3553313" y="1914665"/>
            <a:ext cx="2077466" cy="396161"/>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000" i="1">
                <a:solidFill>
                  <a:schemeClr val="bg2"/>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Discussion</a:t>
            </a:r>
            <a:endParaRPr dirty="0"/>
          </a:p>
        </p:txBody>
      </p:sp>
      <p:sp>
        <p:nvSpPr>
          <p:cNvPr id="1048959" name="Google Shape;35;p33"/>
          <p:cNvSpPr txBox="1">
            <a:spLocks noGrp="1"/>
          </p:cNvSpPr>
          <p:nvPr>
            <p:ph type="body" idx="2"/>
          </p:nvPr>
        </p:nvSpPr>
        <p:spPr>
          <a:xfrm>
            <a:off x="2770956" y="2580686"/>
            <a:ext cx="3602088" cy="719671"/>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algn="ctr" indent="-228600" lvl="1" marL="914400">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algn="ctr" indent="-228600" lvl="2" marL="1371600">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algn="ctr" indent="-228600" lvl="3" marL="1828800">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algn="ctr" indent="-228600" lvl="4" marL="2286000">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reserve="1" userDrawn="1">
  <p:cSld name="Discussion slide">
    <p:spTree>
      <p:nvGrpSpPr>
        <p:cNvPr id="248" name="Shape 37"/>
        <p:cNvGrpSpPr/>
        <p:nvPr/>
      </p:nvGrpSpPr>
      <p:grpSpPr>
        <a:xfrm>
          <a:off x="0" y="0"/>
          <a:ext cx="0" cy="0"/>
          <a:chOff x="0" y="0"/>
          <a:chExt cx="0" cy="0"/>
        </a:xfrm>
      </p:grpSpPr>
      <p:grpSp>
        <p:nvGrpSpPr>
          <p:cNvPr id="249" name="Google Shape;264;p48"/>
          <p:cNvGrpSpPr/>
          <p:nvPr userDrawn="1"/>
        </p:nvGrpSpPr>
        <p:grpSpPr>
          <a:xfrm>
            <a:off x="-3149" y="1"/>
            <a:ext cx="9147149" cy="5143500"/>
            <a:chOff x="-3149" y="1"/>
            <a:chExt cx="9147149" cy="5143500"/>
          </a:xfrm>
        </p:grpSpPr>
        <p:pic>
          <p:nvPicPr>
            <p:cNvPr id="2097219" name="Google Shape;265;p48"/>
            <p:cNvPicPr preferRelativeResize="0">
              <a:picLocks/>
            </p:cNvPicPr>
            <p:nvPr/>
          </p:nvPicPr>
          <p:blipFill rotWithShape="1">
            <a:blip xmlns:r="http://schemas.openxmlformats.org/officeDocument/2006/relationships" r:embed="rId1">
              <a:alphaModFix/>
            </a:blip>
            <a:srcRect t="2687" b="12936"/>
            <a:stretch>
              <a:fillRect/>
            </a:stretch>
          </p:blipFill>
          <p:spPr>
            <a:xfrm>
              <a:off x="-3149" y="1"/>
              <a:ext cx="9144002" cy="5143500"/>
            </a:xfrm>
            <a:prstGeom prst="rect"/>
            <a:noFill/>
            <a:ln>
              <a:noFill/>
            </a:ln>
          </p:spPr>
        </p:pic>
        <p:sp>
          <p:nvSpPr>
            <p:cNvPr id="1048966" name="Google Shape;266;p48"/>
            <p:cNvSpPr/>
            <p:nvPr/>
          </p:nvSpPr>
          <p:spPr>
            <a:xfrm>
              <a:off x="-938" y="2804160"/>
              <a:ext cx="9144938" cy="2339340"/>
            </a:xfrm>
            <a:prstGeom prst="rect"/>
            <a:solidFill>
              <a:schemeClr val="bg2">
                <a:alpha val="75294"/>
              </a:scheme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grpSp>
      <p:pic>
        <p:nvPicPr>
          <p:cNvPr id="2097220" name="Picture 4"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grpSp>
        <p:nvGrpSpPr>
          <p:cNvPr id="250" name="Google Shape;268;p48"/>
          <p:cNvGrpSpPr/>
          <p:nvPr userDrawn="1"/>
        </p:nvGrpSpPr>
        <p:grpSpPr>
          <a:xfrm>
            <a:off x="2349390" y="1908808"/>
            <a:ext cx="4506182" cy="1790703"/>
            <a:chOff x="2560319" y="1790699"/>
            <a:chExt cx="4084321" cy="1623060"/>
          </a:xfrm>
        </p:grpSpPr>
        <p:sp>
          <p:nvSpPr>
            <p:cNvPr id="1048967" name="Google Shape;269;p48"/>
            <p:cNvSpPr/>
            <p:nvPr/>
          </p:nvSpPr>
          <p:spPr>
            <a:xfrm>
              <a:off x="2560319" y="1790699"/>
              <a:ext cx="4023360" cy="1562098"/>
            </a:xfrm>
            <a:prstGeom prst="roundRect">
              <a:avLst>
                <a:gd name="adj" fmla="val 11641"/>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sp>
          <p:nvSpPr>
            <p:cNvPr id="1048968" name="Google Shape;270;p48"/>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grpSp>
      <p:sp>
        <p:nvSpPr>
          <p:cNvPr id="1048969" name="Google Shape;85;p38"/>
          <p:cNvSpPr txBox="1">
            <a:spLocks noGrp="1"/>
          </p:cNvSpPr>
          <p:nvPr>
            <p:ph type="body" idx="10" hasCustomPrompt="1"/>
          </p:nvPr>
        </p:nvSpPr>
        <p:spPr>
          <a:xfrm>
            <a:off x="3553313" y="2127464"/>
            <a:ext cx="2077466" cy="396161"/>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000" i="1">
                <a:solidFill>
                  <a:schemeClr val="bg2"/>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Discussion</a:t>
            </a:r>
            <a:endParaRPr dirty="0"/>
          </a:p>
        </p:txBody>
      </p:sp>
      <p:sp>
        <p:nvSpPr>
          <p:cNvPr id="1048970" name="Google Shape;35;p33"/>
          <p:cNvSpPr txBox="1">
            <a:spLocks noGrp="1"/>
          </p:cNvSpPr>
          <p:nvPr>
            <p:ph type="body" idx="2"/>
          </p:nvPr>
        </p:nvSpPr>
        <p:spPr>
          <a:xfrm>
            <a:off x="2770956" y="2643161"/>
            <a:ext cx="3602088" cy="775816"/>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algn="ctr" indent="-228600" lvl="1" marL="914400">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algn="ctr" indent="-228600" lvl="2" marL="1371600">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algn="ctr" indent="-228600" lvl="3" marL="1828800">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algn="ctr" indent="-228600" lvl="4" marL="2286000">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44" name="Shape 37"/>
        <p:cNvGrpSpPr/>
        <p:nvPr/>
      </p:nvGrpSpPr>
      <p:grpSpPr>
        <a:xfrm>
          <a:off x="0" y="0"/>
          <a:ext cx="0" cy="0"/>
          <a:chOff x="0" y="0"/>
          <a:chExt cx="0" cy="0"/>
        </a:xfrm>
      </p:grpSpPr>
      <p:pic>
        <p:nvPicPr>
          <p:cNvPr id="2097156"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59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59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592" name="Google Shape;42;p34"/>
          <p:cNvSpPr txBox="1">
            <a:spLocks noGrp="1"/>
          </p:cNvSpPr>
          <p:nvPr>
            <p:ph type="body" idx="10"/>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reserve="1" userDrawn="1">
  <p:cSld name="Discussion 3">
    <p:spTree>
      <p:nvGrpSpPr>
        <p:cNvPr id="327" name="Shape 37"/>
        <p:cNvGrpSpPr/>
        <p:nvPr/>
      </p:nvGrpSpPr>
      <p:grpSpPr>
        <a:xfrm>
          <a:off x="0" y="0"/>
          <a:ext cx="0" cy="0"/>
          <a:chOff x="0" y="0"/>
          <a:chExt cx="0" cy="0"/>
        </a:xfrm>
      </p:grpSpPr>
      <p:grpSp>
        <p:nvGrpSpPr>
          <p:cNvPr id="328" name="Google Shape;264;p48"/>
          <p:cNvGrpSpPr/>
          <p:nvPr userDrawn="1"/>
        </p:nvGrpSpPr>
        <p:grpSpPr>
          <a:xfrm>
            <a:off x="-3149" y="1"/>
            <a:ext cx="9147149" cy="5143500"/>
            <a:chOff x="-3149" y="1"/>
            <a:chExt cx="9147149" cy="5143500"/>
          </a:xfrm>
        </p:grpSpPr>
        <p:pic>
          <p:nvPicPr>
            <p:cNvPr id="2097242" name="Google Shape;265;p48"/>
            <p:cNvPicPr preferRelativeResize="0">
              <a:picLocks/>
            </p:cNvPicPr>
            <p:nvPr/>
          </p:nvPicPr>
          <p:blipFill rotWithShape="1">
            <a:blip xmlns:r="http://schemas.openxmlformats.org/officeDocument/2006/relationships" r:embed="rId1">
              <a:alphaModFix/>
            </a:blip>
            <a:srcRect t="2687" b="12936"/>
            <a:stretch>
              <a:fillRect/>
            </a:stretch>
          </p:blipFill>
          <p:spPr>
            <a:xfrm>
              <a:off x="-3149" y="1"/>
              <a:ext cx="9144002" cy="5143500"/>
            </a:xfrm>
            <a:prstGeom prst="rect"/>
            <a:noFill/>
            <a:ln>
              <a:noFill/>
            </a:ln>
          </p:spPr>
        </p:pic>
        <p:sp>
          <p:nvSpPr>
            <p:cNvPr id="1049218" name="Google Shape;266;p48"/>
            <p:cNvSpPr/>
            <p:nvPr/>
          </p:nvSpPr>
          <p:spPr>
            <a:xfrm>
              <a:off x="-938" y="2804160"/>
              <a:ext cx="9144938" cy="2339340"/>
            </a:xfrm>
            <a:prstGeom prst="rect"/>
            <a:solidFill>
              <a:schemeClr val="accent1">
                <a:alpha val="75294"/>
              </a:scheme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grpSp>
      <p:pic>
        <p:nvPicPr>
          <p:cNvPr id="2097243" name="Picture 8"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grpSp>
        <p:nvGrpSpPr>
          <p:cNvPr id="329" name="Google Shape;268;p48"/>
          <p:cNvGrpSpPr/>
          <p:nvPr userDrawn="1"/>
        </p:nvGrpSpPr>
        <p:grpSpPr>
          <a:xfrm>
            <a:off x="2349390" y="1908808"/>
            <a:ext cx="4506182" cy="1790703"/>
            <a:chOff x="2560319" y="1790699"/>
            <a:chExt cx="4084321" cy="1623060"/>
          </a:xfrm>
        </p:grpSpPr>
        <p:sp>
          <p:nvSpPr>
            <p:cNvPr id="1049219" name="Google Shape;269;p48"/>
            <p:cNvSpPr/>
            <p:nvPr/>
          </p:nvSpPr>
          <p:spPr>
            <a:xfrm>
              <a:off x="2560319" y="1790699"/>
              <a:ext cx="4023360" cy="1562098"/>
            </a:xfrm>
            <a:prstGeom prst="roundRect">
              <a:avLst>
                <a:gd name="adj" fmla="val 11641"/>
              </a:avLst>
            </a:prstGeom>
            <a:solidFill>
              <a:srgbClr val="F2F2F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sp>
          <p:nvSpPr>
            <p:cNvPr id="1049220" name="Google Shape;270;p48"/>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600"/>
                <a:buFont typeface="Calibri"/>
                <a:buNone/>
              </a:pPr>
              <a:endParaRPr b="0" cap="none" sz="1600" i="1" strike="noStrike" u="none">
                <a:solidFill>
                  <a:schemeClr val="dk1"/>
                </a:solidFill>
                <a:latin typeface="Public Sans"/>
                <a:ea typeface="Public Sans"/>
                <a:cs typeface="Public Sans"/>
                <a:sym typeface="Public Sans"/>
              </a:endParaRPr>
            </a:p>
          </p:txBody>
        </p:sp>
      </p:grpSp>
      <p:sp>
        <p:nvSpPr>
          <p:cNvPr id="1049221" name="Google Shape;85;p38"/>
          <p:cNvSpPr txBox="1">
            <a:spLocks noGrp="1"/>
          </p:cNvSpPr>
          <p:nvPr>
            <p:ph type="body" idx="10" hasCustomPrompt="1"/>
          </p:nvPr>
        </p:nvSpPr>
        <p:spPr>
          <a:xfrm>
            <a:off x="3553313" y="2127464"/>
            <a:ext cx="2077466" cy="396161"/>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000" i="1">
                <a:solidFill>
                  <a:schemeClr val="accent1"/>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Discussion</a:t>
            </a:r>
            <a:endParaRPr dirty="0"/>
          </a:p>
        </p:txBody>
      </p:sp>
      <p:sp>
        <p:nvSpPr>
          <p:cNvPr id="1049222" name="Google Shape;35;p33"/>
          <p:cNvSpPr txBox="1">
            <a:spLocks noGrp="1"/>
          </p:cNvSpPr>
          <p:nvPr>
            <p:ph type="body" idx="2"/>
          </p:nvPr>
        </p:nvSpPr>
        <p:spPr>
          <a:xfrm>
            <a:off x="2770956" y="2643161"/>
            <a:ext cx="3602088" cy="775816"/>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algn="ctr" indent="-228600" lvl="1" marL="914400">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algn="ctr" indent="-228600" lvl="2" marL="1371600">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algn="ctr" indent="-228600" lvl="3" marL="1828800">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algn="ctr" indent="-228600" lvl="4" marL="2286000">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79" name="Shape 37"/>
        <p:cNvGrpSpPr/>
        <p:nvPr/>
      </p:nvGrpSpPr>
      <p:grpSpPr>
        <a:xfrm>
          <a:off x="0" y="0"/>
          <a:ext cx="0" cy="0"/>
          <a:chOff x="0" y="0"/>
          <a:chExt cx="0" cy="0"/>
        </a:xfrm>
      </p:grpSpPr>
      <p:sp>
        <p:nvSpPr>
          <p:cNvPr id="1049379" name="Google Shape;275;p49"/>
          <p:cNvSpPr/>
          <p:nvPr userDrawn="1"/>
        </p:nvSpPr>
        <p:spPr>
          <a:xfrm>
            <a:off x="4690334" y="0"/>
            <a:ext cx="4453668" cy="5139879"/>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pic>
        <p:nvPicPr>
          <p:cNvPr id="2097264" name="Picture 1"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380" name="Google Shape;77;p37"/>
          <p:cNvSpPr>
            <a:spLocks noGrp="1"/>
          </p:cNvSpPr>
          <p:nvPr>
            <p:ph type="pic" idx="2"/>
          </p:nvPr>
        </p:nvSpPr>
        <p:spPr>
          <a:xfrm>
            <a:off x="-1" y="0"/>
            <a:ext cx="4690335" cy="5139879"/>
          </a:xfrm>
          <a:prstGeom prst="rect"/>
          <a:noFill/>
          <a:ln>
            <a:noFill/>
          </a:ln>
        </p:spPr>
        <p:txBody>
          <a:bodyPr anchor="ctr"/>
          <a:lstStyle>
            <a:lvl1pPr algn="ctr">
              <a:defRPr b="1" sz="2400" i="1">
                <a:latin typeface="Public Sans" pitchFamily="2" charset="77"/>
              </a:defRPr>
            </a:lvl1pPr>
          </a:lstStyle>
          <a:p>
            <a:endParaRPr dirty="0" lang="en-US"/>
          </a:p>
        </p:txBody>
      </p:sp>
      <p:sp>
        <p:nvSpPr>
          <p:cNvPr id="1049381" name="Google Shape;277;p49"/>
          <p:cNvSpPr/>
          <p:nvPr userDrawn="1"/>
        </p:nvSpPr>
        <p:spPr>
          <a:xfrm>
            <a:off x="4548336" y="420700"/>
            <a:ext cx="4595664" cy="428172"/>
          </a:xfrm>
          <a:prstGeom prst="rect"/>
          <a:solidFill>
            <a:srgbClr val="BD8738"/>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9382" name="Google Shape;42;p34"/>
          <p:cNvSpPr txBox="1">
            <a:spLocks noGrp="1"/>
          </p:cNvSpPr>
          <p:nvPr>
            <p:ph type="body" idx="10"/>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383" name="Google Shape;50;p35"/>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79" name="Shape 37"/>
        <p:cNvGrpSpPr/>
        <p:nvPr/>
      </p:nvGrpSpPr>
      <p:grpSpPr>
        <a:xfrm>
          <a:off x="0" y="0"/>
          <a:ext cx="0" cy="0"/>
          <a:chOff x="0" y="0"/>
          <a:chExt cx="0" cy="0"/>
        </a:xfrm>
      </p:grpSpPr>
      <p:sp>
        <p:nvSpPr>
          <p:cNvPr id="1048696" name="Google Shape;275;p49"/>
          <p:cNvSpPr/>
          <p:nvPr userDrawn="1"/>
        </p:nvSpPr>
        <p:spPr>
          <a:xfrm>
            <a:off x="4690334" y="0"/>
            <a:ext cx="4453668" cy="5139879"/>
          </a:xfrm>
          <a:prstGeom prst="rect"/>
          <a:solidFill>
            <a:schemeClr val="accent4"/>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pic>
        <p:nvPicPr>
          <p:cNvPr id="2097171" name="Picture 1"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8697" name="Google Shape;77;p37"/>
          <p:cNvSpPr>
            <a:spLocks noGrp="1"/>
          </p:cNvSpPr>
          <p:nvPr>
            <p:ph type="pic" idx="2"/>
          </p:nvPr>
        </p:nvSpPr>
        <p:spPr>
          <a:xfrm>
            <a:off x="-1" y="0"/>
            <a:ext cx="4690335" cy="5139879"/>
          </a:xfrm>
          <a:prstGeom prst="rect"/>
          <a:noFill/>
          <a:ln>
            <a:noFill/>
          </a:ln>
        </p:spPr>
        <p:txBody>
          <a:bodyPr anchor="ctr"/>
          <a:lstStyle>
            <a:lvl1pPr algn="ctr">
              <a:defRPr b="1" sz="2400" i="1">
                <a:latin typeface="Public Sans" pitchFamily="2" charset="77"/>
              </a:defRPr>
            </a:lvl1pPr>
          </a:lstStyle>
          <a:p>
            <a:endParaRPr dirty="0" lang="en-US"/>
          </a:p>
        </p:txBody>
      </p:sp>
      <p:sp>
        <p:nvSpPr>
          <p:cNvPr id="1048698" name="Google Shape;277;p49"/>
          <p:cNvSpPr/>
          <p:nvPr userDrawn="1"/>
        </p:nvSpPr>
        <p:spPr>
          <a:xfrm>
            <a:off x="4548336" y="420700"/>
            <a:ext cx="4595664" cy="428172"/>
          </a:xfrm>
          <a:prstGeom prst="rect"/>
          <a:solidFill>
            <a:schemeClr val="bg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8699" name="Google Shape;42;p34"/>
          <p:cNvSpPr txBox="1">
            <a:spLocks noGrp="1"/>
          </p:cNvSpPr>
          <p:nvPr>
            <p:ph type="body" idx="10"/>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00" name="Google Shape;50;p35"/>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28" name="Shape 37"/>
        <p:cNvGrpSpPr/>
        <p:nvPr/>
      </p:nvGrpSpPr>
      <p:grpSpPr>
        <a:xfrm>
          <a:off x="0" y="0"/>
          <a:ext cx="0" cy="0"/>
          <a:chOff x="0" y="0"/>
          <a:chExt cx="0" cy="0"/>
        </a:xfrm>
      </p:grpSpPr>
      <p:sp>
        <p:nvSpPr>
          <p:cNvPr id="1049565" name="Google Shape;275;p49"/>
          <p:cNvSpPr/>
          <p:nvPr userDrawn="1"/>
        </p:nvSpPr>
        <p:spPr>
          <a:xfrm>
            <a:off x="4690334" y="0"/>
            <a:ext cx="4453668" cy="5139879"/>
          </a:xfrm>
          <a:prstGeom prst="rect"/>
          <a:solidFill>
            <a:schemeClr val="accen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pic>
        <p:nvPicPr>
          <p:cNvPr id="2097298" name="Picture 4"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566" name="Google Shape;77;p37"/>
          <p:cNvSpPr>
            <a:spLocks noGrp="1"/>
          </p:cNvSpPr>
          <p:nvPr>
            <p:ph type="pic" idx="2"/>
          </p:nvPr>
        </p:nvSpPr>
        <p:spPr>
          <a:xfrm>
            <a:off x="-1" y="0"/>
            <a:ext cx="4690335" cy="5139879"/>
          </a:xfrm>
          <a:prstGeom prst="rect"/>
          <a:noFill/>
          <a:ln>
            <a:noFill/>
          </a:ln>
        </p:spPr>
        <p:txBody>
          <a:bodyPr anchor="ctr"/>
          <a:lstStyle>
            <a:lvl1pPr algn="ctr">
              <a:defRPr b="1" sz="2400" i="1">
                <a:latin typeface="Public Sans" pitchFamily="2" charset="77"/>
              </a:defRPr>
            </a:lvl1pPr>
          </a:lstStyle>
          <a:p>
            <a:endParaRPr dirty="0" lang="en-US"/>
          </a:p>
        </p:txBody>
      </p:sp>
      <p:sp>
        <p:nvSpPr>
          <p:cNvPr id="1049567" name="Google Shape;277;p49"/>
          <p:cNvSpPr/>
          <p:nvPr userDrawn="1"/>
        </p:nvSpPr>
        <p:spPr>
          <a:xfrm>
            <a:off x="4548336" y="420700"/>
            <a:ext cx="4595664" cy="428172"/>
          </a:xfrm>
          <a:prstGeom prst="rect"/>
          <a:solidFill>
            <a:schemeClr val="tx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2000"/>
              <a:buFont typeface="Calibri"/>
              <a:buNone/>
            </a:pPr>
            <a:endParaRPr b="0" cap="none" sz="2000" i="0" strike="noStrike" u="none">
              <a:solidFill>
                <a:schemeClr val="lt1"/>
              </a:solidFill>
              <a:latin typeface="Public Sans"/>
              <a:ea typeface="Public Sans"/>
              <a:cs typeface="Public Sans"/>
              <a:sym typeface="Public Sans"/>
            </a:endParaRPr>
          </a:p>
        </p:txBody>
      </p:sp>
      <p:sp>
        <p:nvSpPr>
          <p:cNvPr id="1049568" name="Google Shape;42;p34"/>
          <p:cNvSpPr txBox="1">
            <a:spLocks noGrp="1"/>
          </p:cNvSpPr>
          <p:nvPr>
            <p:ph type="body" idx="10"/>
          </p:nvPr>
        </p:nvSpPr>
        <p:spPr>
          <a:xfrm>
            <a:off x="4849731" y="1061223"/>
            <a:ext cx="4140265" cy="356852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569" name="Google Shape;50;p35"/>
          <p:cNvSpPr txBox="1">
            <a:spLocks noGrp="1"/>
          </p:cNvSpPr>
          <p:nvPr>
            <p:ph type="title"/>
          </p:nvPr>
        </p:nvSpPr>
        <p:spPr>
          <a:xfrm>
            <a:off x="4849731" y="462740"/>
            <a:ext cx="4140265"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reserve="1" userDrawn="1">
  <p:cSld name="Guided activity">
    <p:spTree>
      <p:nvGrpSpPr>
        <p:cNvPr id="207" name="Shape 37"/>
        <p:cNvGrpSpPr/>
        <p:nvPr/>
      </p:nvGrpSpPr>
      <p:grpSpPr>
        <a:xfrm>
          <a:off x="0" y="0"/>
          <a:ext cx="0" cy="0"/>
          <a:chOff x="0" y="0"/>
          <a:chExt cx="0" cy="0"/>
        </a:xfrm>
      </p:grpSpPr>
      <p:sp>
        <p:nvSpPr>
          <p:cNvPr id="1048847" name="Google Shape;303;p52"/>
          <p:cNvSpPr/>
          <p:nvPr userDrawn="1"/>
        </p:nvSpPr>
        <p:spPr>
          <a:xfrm>
            <a:off x="-1" y="1"/>
            <a:ext cx="9144001" cy="5143500"/>
          </a:xfrm>
          <a:prstGeom prst="rect"/>
          <a:solidFill>
            <a:srgbClr val="F2F2F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1" cap="none" sz="1800" i="0" strike="noStrike" u="none">
              <a:solidFill>
                <a:schemeClr val="lt1"/>
              </a:solidFill>
              <a:latin typeface="Public Sans"/>
              <a:ea typeface="Public Sans"/>
              <a:cs typeface="Public Sans"/>
              <a:sym typeface="Public Sans"/>
            </a:endParaRPr>
          </a:p>
        </p:txBody>
      </p:sp>
      <p:pic>
        <p:nvPicPr>
          <p:cNvPr id="2097197" name="Google Shape;304;p52" descr="Background pattern  Description automatically generated"/>
          <p:cNvPicPr preferRelativeResize="0">
            <a:picLocks/>
          </p:cNvPicPr>
          <p:nvPr userDrawn="1"/>
        </p:nvPicPr>
        <p:blipFill rotWithShape="1">
          <a:blip xmlns:r="http://schemas.openxmlformats.org/officeDocument/2006/relationships" r:embed="rId1">
            <a:alphaModFix/>
          </a:blip>
          <a:srcRect l="20567" r="20566" b="45930"/>
          <a:stretch>
            <a:fillRect/>
          </a:stretch>
        </p:blipFill>
        <p:spPr>
          <a:xfrm rot="5400000">
            <a:off x="5391150" y="1390650"/>
            <a:ext cx="5143500" cy="2362200"/>
          </a:xfrm>
          <a:prstGeom prst="rect"/>
          <a:solidFill>
            <a:schemeClr val="bg2"/>
          </a:solidFill>
          <a:ln>
            <a:noFill/>
          </a:ln>
        </p:spPr>
      </p:pic>
      <p:pic>
        <p:nvPicPr>
          <p:cNvPr id="2097198" name="Picture 7"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cxnSp>
        <p:nvCxnSpPr>
          <p:cNvPr id="3145762" name="Google Shape;306;p52"/>
          <p:cNvCxnSpPr>
            <a:cxnSpLocks/>
          </p:cNvCxnSpPr>
          <p:nvPr userDrawn="1"/>
        </p:nvCxnSpPr>
        <p:spPr>
          <a:xfrm>
            <a:off x="777369" y="2062045"/>
            <a:ext cx="0" cy="1882258"/>
          </a:xfrm>
          <a:prstGeom prst="straightConnector1"/>
          <a:noFill/>
          <a:ln w="38100" cap="flat" cmpd="sng">
            <a:solidFill>
              <a:srgbClr val="22366A"/>
            </a:solidFill>
            <a:prstDash val="solid"/>
            <a:miter lim="800000"/>
            <a:headEnd type="none" w="sm" len="sm"/>
            <a:tailEnd type="none" w="sm" len="sm"/>
          </a:ln>
        </p:spPr>
      </p:cxnSp>
      <p:pic>
        <p:nvPicPr>
          <p:cNvPr id="2097199" name="Google Shape;307;p52" descr="A picture containing indoor  Description automatically generated"/>
          <p:cNvPicPr preferRelativeResize="0">
            <a:picLocks/>
          </p:cNvPicPr>
          <p:nvPr userDrawn="1"/>
        </p:nvPicPr>
        <p:blipFill rotWithShape="1">
          <a:blip xmlns:r="http://schemas.openxmlformats.org/officeDocument/2006/relationships" r:embed="rId3">
            <a:alphaModFix/>
          </a:blip>
          <a:srcRect l="20443" r="22452"/>
          <a:stretch>
            <a:fillRect/>
          </a:stretch>
        </p:blipFill>
        <p:spPr>
          <a:xfrm>
            <a:off x="5353758" y="1004593"/>
            <a:ext cx="2781568" cy="3247434"/>
          </a:xfrm>
          <a:prstGeom prst="rect"/>
          <a:noFill/>
          <a:ln w="28575" cap="flat" cmpd="sng">
            <a:solidFill>
              <a:srgbClr val="D8D8D8"/>
            </a:solidFill>
            <a:prstDash val="solid"/>
            <a:round/>
            <a:headEnd type="none" w="sm" len="sm"/>
            <a:tailEnd type="none" w="sm" len="sm"/>
          </a:ln>
        </p:spPr>
      </p:pic>
      <p:sp>
        <p:nvSpPr>
          <p:cNvPr id="1048848" name="Google Shape;309;p52"/>
          <p:cNvSpPr txBox="1">
            <a:spLocks noGrp="1"/>
          </p:cNvSpPr>
          <p:nvPr>
            <p:ph type="body" idx="2"/>
          </p:nvPr>
        </p:nvSpPr>
        <p:spPr>
          <a:xfrm>
            <a:off x="912063" y="2052267"/>
            <a:ext cx="3673884" cy="1882257"/>
          </a:xfrm>
          <a:prstGeom prst="rect"/>
          <a:noFill/>
          <a:ln>
            <a:noFill/>
          </a:ln>
        </p:spPr>
        <p:txBody>
          <a:bodyPr anchor="t" anchorCtr="0" bIns="45700" lIns="91425" rIns="91425" spcFirstLastPara="1" tIns="45700" wrap="square">
            <a:noAutofit/>
          </a:bodyPr>
          <a:lstStyle>
            <a:lvl1pPr algn="l" indent="-285750" lvl="0" marL="285750">
              <a:lnSpc>
                <a:spcPct val="100000"/>
              </a:lnSpc>
              <a:spcBef>
                <a:spcPts val="0"/>
              </a:spcBef>
              <a:spcAft>
                <a:spcPts val="0"/>
              </a:spcAft>
              <a:buClr>
                <a:schemeClr val="dk1"/>
              </a:buClr>
              <a:buSzPts val="1500"/>
              <a:buFont typeface="Wingdings" pitchFamily="2" charset="2"/>
              <a:buChar char="§"/>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49" name="Google Shape;58;p36"/>
          <p:cNvSpPr txBox="1">
            <a:spLocks noGrp="1"/>
          </p:cNvSpPr>
          <p:nvPr>
            <p:ph type="title"/>
          </p:nvPr>
        </p:nvSpPr>
        <p:spPr>
          <a:xfrm>
            <a:off x="912063" y="1246189"/>
            <a:ext cx="3673884" cy="586800"/>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800"/>
              <a:buFont typeface="Public Sans"/>
              <a:buNone/>
              <a:defRPr b="1" sz="28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06" name="Shape 37"/>
        <p:cNvGrpSpPr/>
        <p:nvPr/>
      </p:nvGrpSpPr>
      <p:grpSpPr>
        <a:xfrm>
          <a:off x="0" y="0"/>
          <a:ext cx="0" cy="0"/>
          <a:chOff x="0" y="0"/>
          <a:chExt cx="0" cy="0"/>
        </a:xfrm>
      </p:grpSpPr>
      <p:pic>
        <p:nvPicPr>
          <p:cNvPr id="2097230" name="Picture 20" descr="A picture containing graphical user interface  Description automatically generated"/>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pic>
        <p:nvPicPr>
          <p:cNvPr id="2097231" name="Picture 21"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reserve="1" userDrawn="1">
  <p:cSld name="Thank you">
    <p:spTree>
      <p:nvGrpSpPr>
        <p:cNvPr id="170" name="Shape 37"/>
        <p:cNvGrpSpPr/>
        <p:nvPr/>
      </p:nvGrpSpPr>
      <p:grpSpPr>
        <a:xfrm>
          <a:off x="0" y="0"/>
          <a:ext cx="0" cy="0"/>
          <a:chOff x="0" y="0"/>
          <a:chExt cx="0" cy="0"/>
        </a:xfrm>
      </p:grpSpPr>
      <p:pic>
        <p:nvPicPr>
          <p:cNvPr id="2097161" name="Picture 1" descr="Graphical user interface, application  Description automatically generated"/>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pic>
        <p:nvPicPr>
          <p:cNvPr id="2097162" name="Picture 2"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userDrawn="1">
  <p:cSld name="Divider 3">
    <p:bg>
      <p:bgPr>
        <a:solidFill>
          <a:srgbClr val="FD892C"/>
        </a:solidFill>
      </p:bgPr>
    </p:bg>
    <p:spTree>
      <p:nvGrpSpPr>
        <p:cNvPr id="361" name="Shape 58"/>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60" name="Shape 58"/>
        <p:cNvGrpSpPr/>
        <p:nvPr/>
      </p:nvGrpSpPr>
      <p:grpSpPr>
        <a:xfrm>
          <a:off x="0" y="0"/>
          <a:ext cx="0" cy="0"/>
          <a:chOff x="0" y="0"/>
          <a:chExt cx="0" cy="0"/>
        </a:xfrm>
      </p:grpSpPr>
      <p:pic>
        <p:nvPicPr>
          <p:cNvPr id="2097157" name="Google Shape;59;p203" descr="Shape  Description automatically generated with low confidence"/>
          <p:cNvPicPr preferRelativeResize="0">
            <a:picLocks/>
          </p:cNvPicPr>
          <p:nvPr/>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33" name="Google Shape;60;p203"/>
          <p:cNvSpPr txBox="1">
            <a:spLocks noGrp="1"/>
          </p:cNvSpPr>
          <p:nvPr>
            <p:ph type="body" idx="1"/>
          </p:nvPr>
        </p:nvSpPr>
        <p:spPr>
          <a:xfrm>
            <a:off x="2926679" y="1747791"/>
            <a:ext cx="4582400" cy="52165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34" name="Google Shape;61;p203"/>
          <p:cNvSpPr txBox="1">
            <a:spLocks noGrp="1"/>
          </p:cNvSpPr>
          <p:nvPr>
            <p:ph type="body" idx="2"/>
          </p:nvPr>
        </p:nvSpPr>
        <p:spPr>
          <a:xfrm>
            <a:off x="2926679" y="930045"/>
            <a:ext cx="4582400" cy="521652"/>
          </a:xfrm>
          <a:prstGeom prst="rect"/>
          <a:noFill/>
          <a:ln>
            <a:noFill/>
          </a:ln>
        </p:spPr>
        <p:txBody>
          <a:bodyPr anchor="ctr"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400" i="0" strike="noStrike" u="none">
                <a:solidFill>
                  <a:schemeClr val="dk1"/>
                </a:solidFill>
                <a:latin typeface="Public Sans"/>
                <a:ea typeface="Public Sans"/>
                <a:cs typeface="Public Sans"/>
                <a:sym typeface="Public Sans"/>
              </a:defRPr>
            </a:lvl1pPr>
            <a:lvl2pPr algn="l" indent="-228600" lvl="1" marL="9144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2pPr>
            <a:lvl3pPr algn="l" indent="-228600" lvl="2" marL="13716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3pPr>
            <a:lvl4pPr algn="l" indent="-228600" lvl="3" marL="18288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4pPr>
            <a:lvl5pPr algn="l" indent="-228600" lvl="4" marL="2286000" marR="0" rtl="0">
              <a:lnSpc>
                <a:spcPct val="100000"/>
              </a:lnSpc>
              <a:spcBef>
                <a:spcPts val="0"/>
              </a:spcBef>
              <a:spcAft>
                <a:spcPts val="0"/>
              </a:spcAft>
              <a:buClr>
                <a:srgbClr val="000000"/>
              </a:buClr>
              <a:buSzPts val="1400"/>
              <a:buFont typeface="Arial"/>
              <a:buNone/>
              <a:defRPr b="1" cap="none" sz="2400" i="0" strike="noStrike" u="none">
                <a:solidFill>
                  <a:schemeClr val="dk2"/>
                </a:solidFill>
                <a:latin typeface="Public Sans"/>
                <a:ea typeface="Public Sans"/>
                <a:cs typeface="Public Sans"/>
                <a:sym typeface="Public Sans"/>
              </a:defRPr>
            </a:lvl5pPr>
            <a:lvl6pPr algn="l" indent="-228600" lvl="5" marL="27432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indent="-228600" lvl="6" marL="32004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indent="-228600" lvl="7" marL="36576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indent="-228600" lvl="8" marL="4114800"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35" name="Google Shape;62;p203"/>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marR="0" rtl="0">
              <a:lnSpc>
                <a:spcPct val="100000"/>
              </a:lnSpc>
              <a:spcBef>
                <a:spcPts val="0"/>
              </a:spcBef>
              <a:spcAft>
                <a:spcPts val="0"/>
              </a:spcAft>
              <a:buClr>
                <a:srgbClr val="22366A"/>
              </a:buClr>
              <a:buSzPts val="1700"/>
              <a:buFont typeface="Public Sans"/>
              <a:buNone/>
              <a:defRPr b="1" cap="none" sz="1700" i="0" strike="noStrike" u="none">
                <a:solidFill>
                  <a:srgbClr val="22366A"/>
                </a:solidFill>
                <a:latin typeface="Public Sans"/>
                <a:ea typeface="Public Sans"/>
                <a:cs typeface="Public Sans"/>
                <a:sym typeface="Public Sans"/>
              </a:defRPr>
            </a:lvl1pPr>
            <a:lvl2pPr algn="l" lvl="1"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SzPts val="1400"/>
              <a:buFont typeface="Arial"/>
              <a:buNone/>
              <a:defRPr b="0" cap="none" sz="1400" i="0" strike="noStrike" u="none">
                <a:solidFill>
                  <a:srgbClr val="000000"/>
                </a:solidFill>
                <a:latin typeface="Arial"/>
                <a:ea typeface="Arial"/>
                <a:cs typeface="Arial"/>
                <a:sym typeface="Arial"/>
              </a:defRPr>
            </a:lvl9pPr>
          </a:lstStyle>
          <a:p/>
        </p:txBody>
      </p:sp>
      <p:sp>
        <p:nvSpPr>
          <p:cNvPr id="1048636" name="Google Shape;63;p203"/>
          <p:cNvSpPr/>
          <p:nvPr/>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39" name="Shape 37"/>
        <p:cNvGrpSpPr/>
        <p:nvPr/>
      </p:nvGrpSpPr>
      <p:grpSpPr>
        <a:xfrm>
          <a:off x="0" y="0"/>
          <a:ext cx="0" cy="0"/>
          <a:chOff x="0" y="0"/>
          <a:chExt cx="0" cy="0"/>
        </a:xfrm>
      </p:grpSpPr>
      <p:pic>
        <p:nvPicPr>
          <p:cNvPr id="2097308"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62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62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622" name="Google Shape;42;p34"/>
          <p:cNvSpPr txBox="1">
            <a:spLocks noGrp="1"/>
          </p:cNvSpPr>
          <p:nvPr>
            <p:ph type="body" idx="10"/>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cxnSp>
        <p:nvCxnSpPr>
          <p:cNvPr id="3145857" name="Straight Connector 1"/>
          <p:cNvCxnSpPr>
            <a:cxnSpLocks/>
          </p:cNvCxnSpPr>
          <p:nvPr userDrawn="1"/>
        </p:nvCxnSpPr>
        <p:spPr>
          <a:xfrm>
            <a:off x="0" y="4984696"/>
            <a:ext cx="9143999" cy="0"/>
          </a:xfrm>
          <a:prstGeom prst="line"/>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097309" name="Picture 5" descr="Application  Description automatically generated with low confidence"/>
          <p:cNvPicPr>
            <a:picLocks noChangeAspect="1"/>
          </p:cNvPicPr>
          <p:nvPr/>
        </p:nvPicPr>
        <p:blipFill>
          <a:blip xmlns:r="http://schemas.openxmlformats.org/officeDocument/2006/relationships" r:embed="rId2"/>
          <a:stretch>
            <a:fillRect/>
          </a:stretch>
        </p:blipFill>
        <p:spPr>
          <a:xfrm>
            <a:off x="2325914" y="1371153"/>
            <a:ext cx="4492172" cy="3617988"/>
          </a:xfrm>
          <a:prstGeom prst="rect"/>
        </p:spPr>
      </p:pic>
      <p:sp>
        <p:nvSpPr>
          <p:cNvPr id="1049623" name="Google Shape;42;p34"/>
          <p:cNvSpPr txBox="1">
            <a:spLocks noGrp="1"/>
          </p:cNvSpPr>
          <p:nvPr>
            <p:ph type="body" idx="11"/>
          </p:nvPr>
        </p:nvSpPr>
        <p:spPr>
          <a:xfrm>
            <a:off x="2552068" y="1886851"/>
            <a:ext cx="4094057" cy="344092"/>
          </a:xfrm>
          <a:prstGeom prst="rect"/>
          <a:noFill/>
          <a:ln>
            <a:noFill/>
          </a:ln>
        </p:spPr>
        <p:txBody>
          <a:bodyPr anchor="t" anchorCtr="0" bIns="45700" lIns="91425" rIns="91425" spcFirstLastPara="1" tIns="45700" wrap="square">
            <a:normAutofit/>
          </a:bodyPr>
          <a:lstStyle>
            <a:lvl1pPr algn="l" indent="0" lvl="0" marL="0">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21" name="Shape 37"/>
        <p:cNvGrpSpPr/>
        <p:nvPr/>
      </p:nvGrpSpPr>
      <p:grpSpPr>
        <a:xfrm>
          <a:off x="0" y="0"/>
          <a:ext cx="0" cy="0"/>
          <a:chOff x="0" y="0"/>
          <a:chExt cx="0" cy="0"/>
        </a:xfrm>
      </p:grpSpPr>
      <p:pic>
        <p:nvPicPr>
          <p:cNvPr id="2097237"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177"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178"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179" name="Google Shape;42;p34"/>
          <p:cNvSpPr txBox="1">
            <a:spLocks noGrp="1"/>
          </p:cNvSpPr>
          <p:nvPr>
            <p:ph type="body" idx="10"/>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cxnSp>
        <p:nvCxnSpPr>
          <p:cNvPr id="3145806" name="Straight Connector 1"/>
          <p:cNvCxnSpPr>
            <a:cxnSpLocks/>
          </p:cNvCxnSpPr>
          <p:nvPr userDrawn="1"/>
        </p:nvCxnSpPr>
        <p:spPr>
          <a:xfrm>
            <a:off x="0" y="4984696"/>
            <a:ext cx="9143999" cy="0"/>
          </a:xfrm>
          <a:prstGeom prst="line"/>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097238" name="Picture 5" descr="Application  Description automatically generated with low confidence"/>
          <p:cNvPicPr>
            <a:picLocks noChangeAspect="1"/>
          </p:cNvPicPr>
          <p:nvPr/>
        </p:nvPicPr>
        <p:blipFill>
          <a:blip xmlns:r="http://schemas.openxmlformats.org/officeDocument/2006/relationships" r:embed="rId2"/>
          <a:stretch>
            <a:fillRect/>
          </a:stretch>
        </p:blipFill>
        <p:spPr>
          <a:xfrm>
            <a:off x="742441" y="1371153"/>
            <a:ext cx="4492172" cy="3617988"/>
          </a:xfrm>
          <a:prstGeom prst="rect"/>
        </p:spPr>
      </p:pic>
      <p:sp>
        <p:nvSpPr>
          <p:cNvPr id="1049180" name="Google Shape;42;p34"/>
          <p:cNvSpPr txBox="1">
            <a:spLocks noGrp="1"/>
          </p:cNvSpPr>
          <p:nvPr>
            <p:ph type="body" idx="11"/>
          </p:nvPr>
        </p:nvSpPr>
        <p:spPr>
          <a:xfrm>
            <a:off x="968595" y="1886851"/>
            <a:ext cx="4094057" cy="344092"/>
          </a:xfrm>
          <a:prstGeom prst="rect"/>
          <a:noFill/>
          <a:ln>
            <a:noFill/>
          </a:ln>
        </p:spPr>
        <p:txBody>
          <a:bodyPr anchor="t" anchorCtr="0" bIns="45700" lIns="91425" rIns="91425" spcFirstLastPara="1" tIns="45700" wrap="square">
            <a:normAutofit/>
          </a:bodyPr>
          <a:lstStyle>
            <a:lvl1pPr algn="l" indent="0" lvl="0" marL="0">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501" name="Shape 37"/>
        <p:cNvGrpSpPr/>
        <p:nvPr/>
      </p:nvGrpSpPr>
      <p:grpSpPr>
        <a:xfrm>
          <a:off x="0" y="0"/>
          <a:ext cx="0" cy="0"/>
          <a:chOff x="0" y="0"/>
          <a:chExt cx="0" cy="0"/>
        </a:xfrm>
      </p:grpSpPr>
      <p:pic>
        <p:nvPicPr>
          <p:cNvPr id="2097324"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78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8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785" name="Google Shape;42;p34"/>
          <p:cNvSpPr txBox="1">
            <a:spLocks noGrp="1"/>
          </p:cNvSpPr>
          <p:nvPr>
            <p:ph type="body" idx="10"/>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cxnSp>
        <p:nvCxnSpPr>
          <p:cNvPr id="3145884" name="Straight Connector 1"/>
          <p:cNvCxnSpPr>
            <a:cxnSpLocks/>
          </p:cNvCxnSpPr>
          <p:nvPr userDrawn="1"/>
        </p:nvCxnSpPr>
        <p:spPr>
          <a:xfrm>
            <a:off x="0" y="4984696"/>
            <a:ext cx="9143999" cy="0"/>
          </a:xfrm>
          <a:prstGeom prst="line"/>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097325" name="Picture 3"/>
          <p:cNvPicPr>
            <a:picLocks noChangeAspect="1"/>
          </p:cNvPicPr>
          <p:nvPr/>
        </p:nvPicPr>
        <p:blipFill>
          <a:blip xmlns:r="http://schemas.openxmlformats.org/officeDocument/2006/relationships" r:embed="rId2"/>
          <a:srcRect/>
          <a:stretch>
            <a:fillRect/>
          </a:stretch>
        </p:blipFill>
        <p:spPr>
          <a:xfrm>
            <a:off x="1703135" y="1363361"/>
            <a:ext cx="5737730" cy="3621752"/>
          </a:xfrm>
          <a:prstGeom prst="rect"/>
        </p:spPr>
      </p:pic>
      <p:sp>
        <p:nvSpPr>
          <p:cNvPr id="1049786" name="Google Shape;42;p34"/>
          <p:cNvSpPr txBox="1">
            <a:spLocks noGrp="1"/>
          </p:cNvSpPr>
          <p:nvPr>
            <p:ph type="body" idx="11"/>
          </p:nvPr>
        </p:nvSpPr>
        <p:spPr>
          <a:xfrm>
            <a:off x="2032052" y="1886850"/>
            <a:ext cx="5071275" cy="2161037"/>
          </a:xfrm>
          <a:prstGeom prst="rect"/>
          <a:noFill/>
          <a:ln>
            <a:noFill/>
          </a:ln>
        </p:spPr>
        <p:txBody>
          <a:bodyPr anchor="t" anchorCtr="0" bIns="45700" lIns="91425" rIns="91425" spcFirstLastPara="1" tIns="45700" wrap="square">
            <a:normAutofit/>
          </a:bodyPr>
          <a:lstStyle>
            <a:lvl1pPr algn="l" indent="0" lvl="0" marL="0">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63" name="Shape 37"/>
        <p:cNvGrpSpPr/>
        <p:nvPr/>
      </p:nvGrpSpPr>
      <p:grpSpPr>
        <a:xfrm>
          <a:off x="0" y="0"/>
          <a:ext cx="0" cy="0"/>
          <a:chOff x="0" y="0"/>
          <a:chExt cx="0" cy="0"/>
        </a:xfrm>
      </p:grpSpPr>
      <p:pic>
        <p:nvPicPr>
          <p:cNvPr id="2097252"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32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2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326" name="Google Shape;42;p34"/>
          <p:cNvSpPr txBox="1">
            <a:spLocks noGrp="1"/>
          </p:cNvSpPr>
          <p:nvPr>
            <p:ph type="body" idx="10"/>
          </p:nvPr>
        </p:nvSpPr>
        <p:spPr>
          <a:xfrm>
            <a:off x="135731" y="782882"/>
            <a:ext cx="8762942" cy="344092"/>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cxnSp>
        <p:nvCxnSpPr>
          <p:cNvPr id="3145825" name="Straight Connector 1"/>
          <p:cNvCxnSpPr>
            <a:cxnSpLocks/>
          </p:cNvCxnSpPr>
          <p:nvPr userDrawn="1"/>
        </p:nvCxnSpPr>
        <p:spPr>
          <a:xfrm>
            <a:off x="0" y="4984696"/>
            <a:ext cx="9143999" cy="0"/>
          </a:xfrm>
          <a:prstGeom prst="line"/>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097253" name="Picture 4"/>
          <p:cNvPicPr>
            <a:picLocks noChangeAspect="1"/>
          </p:cNvPicPr>
          <p:nvPr/>
        </p:nvPicPr>
        <p:blipFill>
          <a:blip xmlns:r="http://schemas.openxmlformats.org/officeDocument/2006/relationships" r:embed="rId2"/>
          <a:srcRect/>
          <a:stretch>
            <a:fillRect/>
          </a:stretch>
        </p:blipFill>
        <p:spPr>
          <a:xfrm>
            <a:off x="2107222" y="1873493"/>
            <a:ext cx="4929556" cy="3111619"/>
          </a:xfrm>
          <a:prstGeom prst="rect"/>
        </p:spPr>
      </p:pic>
      <p:sp>
        <p:nvSpPr>
          <p:cNvPr id="1049327" name="Google Shape;42;p34"/>
          <p:cNvSpPr txBox="1">
            <a:spLocks noGrp="1"/>
          </p:cNvSpPr>
          <p:nvPr>
            <p:ph type="body" idx="11"/>
          </p:nvPr>
        </p:nvSpPr>
        <p:spPr>
          <a:xfrm>
            <a:off x="2377740" y="2303181"/>
            <a:ext cx="4379900" cy="1934975"/>
          </a:xfrm>
          <a:prstGeom prst="rect"/>
          <a:noFill/>
          <a:ln>
            <a:noFill/>
          </a:ln>
        </p:spPr>
        <p:txBody>
          <a:bodyPr anchor="t" anchorCtr="0" bIns="45700" lIns="91425" rIns="91425" spcFirstLastPara="1" tIns="45700" wrap="square">
            <a:normAutofit/>
          </a:bodyPr>
          <a:lstStyle>
            <a:lvl1pPr algn="l" indent="0" lvl="0" marL="0">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94" name="Shape 37"/>
        <p:cNvGrpSpPr/>
        <p:nvPr/>
      </p:nvGrpSpPr>
      <p:grpSpPr>
        <a:xfrm>
          <a:off x="0" y="0"/>
          <a:ext cx="0" cy="0"/>
          <a:chOff x="0" y="0"/>
          <a:chExt cx="0" cy="0"/>
        </a:xfrm>
      </p:grpSpPr>
      <p:pic>
        <p:nvPicPr>
          <p:cNvPr id="2097190"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769" name="Google Shape;76;p37"/>
          <p:cNvSpPr/>
          <p:nvPr userDrawn="1"/>
        </p:nvSpPr>
        <p:spPr>
          <a:xfrm>
            <a:off x="4109012" y="748626"/>
            <a:ext cx="327256" cy="3808292"/>
          </a:xfrm>
          <a:prstGeom prst="rect"/>
          <a:noFill/>
          <a:ln w="25400" cap="flat" cmpd="sng">
            <a:solidFill>
              <a:schemeClr val="accent1"/>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8770" name="Google Shape;77;p37"/>
          <p:cNvSpPr>
            <a:spLocks noGrp="1"/>
          </p:cNvSpPr>
          <p:nvPr>
            <p:ph type="pic" idx="2"/>
          </p:nvPr>
        </p:nvSpPr>
        <p:spPr>
          <a:xfrm>
            <a:off x="0" y="667604"/>
            <a:ext cx="4201610" cy="3970337"/>
          </a:xfrm>
          <a:prstGeom prst="rect"/>
          <a:noFill/>
          <a:ln>
            <a:noFill/>
          </a:ln>
        </p:spPr>
        <p:txBody>
          <a:bodyPr anchor="ctr"/>
          <a:lstStyle>
            <a:lvl1pPr algn="ctr">
              <a:defRPr b="1" sz="2400" i="1">
                <a:latin typeface="Public Sans" pitchFamily="2" charset="77"/>
              </a:defRPr>
            </a:lvl1pPr>
          </a:lstStyle>
          <a:p>
            <a:endParaRPr dirty="0" lang="en-US"/>
          </a:p>
        </p:txBody>
      </p:sp>
      <p:sp>
        <p:nvSpPr>
          <p:cNvPr id="1048771" name="Google Shape;78;p37"/>
          <p:cNvSpPr/>
          <p:nvPr userDrawn="1"/>
        </p:nvSpPr>
        <p:spPr>
          <a:xfrm>
            <a:off x="4436268" y="973867"/>
            <a:ext cx="4707732" cy="513923"/>
          </a:xfrm>
          <a:prstGeom prst="rect"/>
          <a:solidFill>
            <a:schemeClr val="accent1"/>
          </a:solidFill>
          <a:ln w="25400" cap="flat" cmpd="sng">
            <a:no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8772" name="Google Shape;42;p34"/>
          <p:cNvSpPr txBox="1">
            <a:spLocks noGrp="1"/>
          </p:cNvSpPr>
          <p:nvPr>
            <p:ph type="body" idx="10"/>
          </p:nvPr>
        </p:nvSpPr>
        <p:spPr>
          <a:xfrm>
            <a:off x="4572001" y="1644099"/>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73" name="Google Shape;50;p35"/>
          <p:cNvSpPr txBox="1">
            <a:spLocks noGrp="1"/>
          </p:cNvSpPr>
          <p:nvPr>
            <p:ph type="title"/>
          </p:nvPr>
        </p:nvSpPr>
        <p:spPr>
          <a:xfrm>
            <a:off x="4572001" y="1058782"/>
            <a:ext cx="4436267"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408" name="Shape 37"/>
        <p:cNvGrpSpPr/>
        <p:nvPr/>
      </p:nvGrpSpPr>
      <p:grpSpPr>
        <a:xfrm>
          <a:off x="0" y="0"/>
          <a:ext cx="0" cy="0"/>
          <a:chOff x="0" y="0"/>
          <a:chExt cx="0" cy="0"/>
        </a:xfrm>
      </p:grpSpPr>
      <p:pic>
        <p:nvPicPr>
          <p:cNvPr id="2097290"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498" name="Google Shape;76;p37"/>
          <p:cNvSpPr/>
          <p:nvPr userDrawn="1"/>
        </p:nvSpPr>
        <p:spPr>
          <a:xfrm>
            <a:off x="4109012" y="748626"/>
            <a:ext cx="327256" cy="3808292"/>
          </a:xfrm>
          <a:prstGeom prst="rect"/>
          <a:noFill/>
          <a:ln w="2540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499" name="Google Shape;77;p37"/>
          <p:cNvSpPr>
            <a:spLocks noGrp="1"/>
          </p:cNvSpPr>
          <p:nvPr>
            <p:ph type="pic" idx="2"/>
          </p:nvPr>
        </p:nvSpPr>
        <p:spPr>
          <a:xfrm>
            <a:off x="0" y="667604"/>
            <a:ext cx="4201610" cy="3970337"/>
          </a:xfrm>
          <a:prstGeom prst="rect"/>
          <a:noFill/>
          <a:ln>
            <a:noFill/>
          </a:ln>
        </p:spPr>
        <p:txBody>
          <a:bodyPr anchor="ctr"/>
          <a:lstStyle>
            <a:lvl1pPr algn="ctr">
              <a:defRPr b="1" sz="2400" i="1">
                <a:latin typeface="Public Sans" pitchFamily="2" charset="77"/>
              </a:defRPr>
            </a:lvl1pPr>
          </a:lstStyle>
          <a:p>
            <a:endParaRPr dirty="0" lang="en-US"/>
          </a:p>
        </p:txBody>
      </p:sp>
      <p:sp>
        <p:nvSpPr>
          <p:cNvPr id="1049500" name="Google Shape;78;p37"/>
          <p:cNvSpPr/>
          <p:nvPr userDrawn="1"/>
        </p:nvSpPr>
        <p:spPr>
          <a:xfrm>
            <a:off x="4436268" y="973867"/>
            <a:ext cx="4707732" cy="513923"/>
          </a:xfrm>
          <a:prstGeom prst="rect"/>
          <a:solidFill>
            <a:schemeClr val="accent4"/>
          </a:solidFill>
          <a:ln w="25400" cap="flat" cmpd="sng">
            <a:no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400"/>
              <a:buFont typeface="Calibri"/>
              <a:buNone/>
            </a:pPr>
            <a:endParaRPr b="0" cap="none" sz="1400" i="0" strike="noStrike" u="none">
              <a:solidFill>
                <a:schemeClr val="lt1"/>
              </a:solidFill>
              <a:latin typeface="Arial"/>
              <a:ea typeface="Arial"/>
              <a:cs typeface="Arial"/>
              <a:sym typeface="Arial"/>
            </a:endParaRPr>
          </a:p>
        </p:txBody>
      </p:sp>
      <p:sp>
        <p:nvSpPr>
          <p:cNvPr id="1049501" name="Google Shape;42;p34"/>
          <p:cNvSpPr txBox="1">
            <a:spLocks noGrp="1"/>
          </p:cNvSpPr>
          <p:nvPr>
            <p:ph type="body" idx="10"/>
          </p:nvPr>
        </p:nvSpPr>
        <p:spPr>
          <a:xfrm>
            <a:off x="4572001" y="1644099"/>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502" name="Google Shape;50;p35"/>
          <p:cNvSpPr txBox="1">
            <a:spLocks noGrp="1"/>
          </p:cNvSpPr>
          <p:nvPr>
            <p:ph type="title"/>
          </p:nvPr>
        </p:nvSpPr>
        <p:spPr>
          <a:xfrm>
            <a:off x="4572001" y="1058782"/>
            <a:ext cx="4436267"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00" name="Shape 37"/>
        <p:cNvGrpSpPr/>
        <p:nvPr/>
      </p:nvGrpSpPr>
      <p:grpSpPr>
        <a:xfrm>
          <a:off x="0" y="0"/>
          <a:ext cx="0" cy="0"/>
          <a:chOff x="0" y="0"/>
          <a:chExt cx="0" cy="0"/>
        </a:xfrm>
      </p:grpSpPr>
      <p:sp>
        <p:nvSpPr>
          <p:cNvPr id="1048788" name="Rectangle 6"/>
          <p:cNvSpPr/>
          <p:nvPr userDrawn="1"/>
        </p:nvSpPr>
        <p:spPr>
          <a:xfrm>
            <a:off x="4572000" y="0"/>
            <a:ext cx="4572000" cy="5143494"/>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192" name="Picture 1"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8789" name="Picture Placeholder 5"/>
          <p:cNvSpPr>
            <a:spLocks noGrp="1"/>
          </p:cNvSpPr>
          <p:nvPr>
            <p:ph type="pic" sz="quarter" idx="10"/>
          </p:nvPr>
        </p:nvSpPr>
        <p:spPr>
          <a:xfrm>
            <a:off x="1" y="0"/>
            <a:ext cx="4572000" cy="5143494"/>
          </a:xfrm>
          <a:prstGeom prst="rect"/>
        </p:spPr>
        <p:txBody>
          <a:bodyPr anchor="ctr"/>
          <a:lstStyle>
            <a:lvl1pPr algn="ctr">
              <a:defRPr b="0" sz="4800">
                <a:latin typeface="Public Sans" pitchFamily="2" charset="77"/>
              </a:defRPr>
            </a:lvl1pPr>
          </a:lstStyle>
          <a:p>
            <a:endParaRPr dirty="0" lang="en-US"/>
          </a:p>
        </p:txBody>
      </p:sp>
      <p:sp>
        <p:nvSpPr>
          <p:cNvPr id="1048790" name="Google Shape;41;p34"/>
          <p:cNvSpPr txBox="1">
            <a:spLocks noGrp="1"/>
          </p:cNvSpPr>
          <p:nvPr>
            <p:ph type="title"/>
          </p:nvPr>
        </p:nvSpPr>
        <p:spPr>
          <a:xfrm>
            <a:off x="5088537" y="656889"/>
            <a:ext cx="3538916" cy="344091"/>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700"/>
              <a:buFont typeface="Public Sans"/>
              <a:buNone/>
              <a:defRPr b="1" sz="1700">
                <a:solidFill>
                  <a:schemeClr val="bg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791" name="Google Shape;43;p34"/>
          <p:cNvSpPr/>
          <p:nvPr userDrawn="1"/>
        </p:nvSpPr>
        <p:spPr>
          <a:xfrm>
            <a:off x="4879819" y="656889"/>
            <a:ext cx="90534" cy="344091"/>
          </a:xfrm>
          <a:prstGeom prst="rect"/>
          <a:solidFill>
            <a:schemeClr val="bg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792" name="Oval 9"/>
          <p:cNvSpPr/>
          <p:nvPr userDrawn="1"/>
        </p:nvSpPr>
        <p:spPr>
          <a:xfrm>
            <a:off x="4241543" y="1368179"/>
            <a:ext cx="660903" cy="660903"/>
          </a:xfrm>
          <a:prstGeom prst="ellipse"/>
          <a:solidFill>
            <a:schemeClr val="tx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793" name="Picture Placeholder 12"/>
          <p:cNvSpPr>
            <a:spLocks noGrp="1"/>
          </p:cNvSpPr>
          <p:nvPr>
            <p:ph type="pic" sz="quarter" idx="17"/>
          </p:nvPr>
        </p:nvSpPr>
        <p:spPr>
          <a:xfrm>
            <a:off x="4408678" y="1539292"/>
            <a:ext cx="318677" cy="318677"/>
          </a:xfrm>
          <a:prstGeom prst="rect"/>
        </p:spPr>
        <p:txBody>
          <a:bodyPr anchor="ctr"/>
          <a:lstStyle>
            <a:lvl1pPr algn="ctr">
              <a:defRPr sz="400">
                <a:latin typeface="Public Sans" pitchFamily="2" charset="77"/>
              </a:defRPr>
            </a:lvl1pPr>
          </a:lstStyle>
          <a:p>
            <a:endParaRPr dirty="0" lang="en-US"/>
          </a:p>
        </p:txBody>
      </p:sp>
      <p:sp>
        <p:nvSpPr>
          <p:cNvPr id="1048794" name="Text Placeholder 16"/>
          <p:cNvSpPr>
            <a:spLocks noGrp="1"/>
          </p:cNvSpPr>
          <p:nvPr>
            <p:ph type="body" sz="quarter" idx="13"/>
          </p:nvPr>
        </p:nvSpPr>
        <p:spPr>
          <a:xfrm>
            <a:off x="5088537" y="1539292"/>
            <a:ext cx="3538916" cy="1256159"/>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95" name="Oval 12"/>
          <p:cNvSpPr/>
          <p:nvPr userDrawn="1"/>
        </p:nvSpPr>
        <p:spPr>
          <a:xfrm>
            <a:off x="4241543" y="2951688"/>
            <a:ext cx="660903" cy="660903"/>
          </a:xfrm>
          <a:prstGeom prst="ellipse"/>
          <a:solidFill>
            <a:schemeClr val="tx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796" name="Picture Placeholder 12"/>
          <p:cNvSpPr>
            <a:spLocks noGrp="1"/>
          </p:cNvSpPr>
          <p:nvPr>
            <p:ph type="pic" sz="quarter" idx="18"/>
          </p:nvPr>
        </p:nvSpPr>
        <p:spPr>
          <a:xfrm>
            <a:off x="4408678" y="3122801"/>
            <a:ext cx="318677" cy="318677"/>
          </a:xfrm>
          <a:prstGeom prst="rect"/>
        </p:spPr>
        <p:txBody>
          <a:bodyPr anchor="ctr"/>
          <a:lstStyle>
            <a:lvl1pPr algn="ctr">
              <a:defRPr sz="400">
                <a:latin typeface="Public Sans" pitchFamily="2" charset="77"/>
              </a:defRPr>
            </a:lvl1pPr>
          </a:lstStyle>
          <a:p>
            <a:endParaRPr dirty="0" lang="en-US"/>
          </a:p>
        </p:txBody>
      </p:sp>
      <p:sp>
        <p:nvSpPr>
          <p:cNvPr id="1048797" name="Text Placeholder 16"/>
          <p:cNvSpPr>
            <a:spLocks noGrp="1"/>
          </p:cNvSpPr>
          <p:nvPr>
            <p:ph type="body" sz="quarter" idx="19"/>
          </p:nvPr>
        </p:nvSpPr>
        <p:spPr>
          <a:xfrm>
            <a:off x="5088537" y="3122801"/>
            <a:ext cx="3538916" cy="1256159"/>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07" name="Shape 37"/>
        <p:cNvGrpSpPr/>
        <p:nvPr/>
      </p:nvGrpSpPr>
      <p:grpSpPr>
        <a:xfrm>
          <a:off x="0" y="0"/>
          <a:ext cx="0" cy="0"/>
          <a:chOff x="0" y="0"/>
          <a:chExt cx="0" cy="0"/>
        </a:xfrm>
      </p:grpSpPr>
      <p:sp>
        <p:nvSpPr>
          <p:cNvPr id="1049488" name="Rectangle 6"/>
          <p:cNvSpPr/>
          <p:nvPr userDrawn="1"/>
        </p:nvSpPr>
        <p:spPr>
          <a:xfrm>
            <a:off x="4572000" y="0"/>
            <a:ext cx="4572000" cy="5143494"/>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289" name="Picture 1"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489" name="Picture Placeholder 5"/>
          <p:cNvSpPr>
            <a:spLocks noGrp="1"/>
          </p:cNvSpPr>
          <p:nvPr>
            <p:ph type="pic" sz="quarter" idx="10"/>
          </p:nvPr>
        </p:nvSpPr>
        <p:spPr>
          <a:xfrm>
            <a:off x="1" y="0"/>
            <a:ext cx="4572000" cy="5143494"/>
          </a:xfrm>
          <a:prstGeom prst="rect"/>
        </p:spPr>
        <p:txBody>
          <a:bodyPr anchor="ctr"/>
          <a:lstStyle>
            <a:lvl1pPr algn="ctr">
              <a:defRPr b="0" sz="4800">
                <a:latin typeface="Public Sans" pitchFamily="2" charset="77"/>
              </a:defRPr>
            </a:lvl1pPr>
          </a:lstStyle>
          <a:p>
            <a:endParaRPr dirty="0" lang="en-US"/>
          </a:p>
        </p:txBody>
      </p:sp>
      <p:sp>
        <p:nvSpPr>
          <p:cNvPr id="1049490" name="Google Shape;41;p34"/>
          <p:cNvSpPr txBox="1">
            <a:spLocks noGrp="1"/>
          </p:cNvSpPr>
          <p:nvPr>
            <p:ph type="title"/>
          </p:nvPr>
        </p:nvSpPr>
        <p:spPr>
          <a:xfrm>
            <a:off x="5088537" y="656889"/>
            <a:ext cx="3538916" cy="344091"/>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700"/>
              <a:buFont typeface="Public Sans"/>
              <a:buNone/>
              <a:defRPr b="1" sz="1700">
                <a:solidFill>
                  <a:schemeClr val="bg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91" name="Google Shape;43;p34"/>
          <p:cNvSpPr/>
          <p:nvPr userDrawn="1"/>
        </p:nvSpPr>
        <p:spPr>
          <a:xfrm>
            <a:off x="4879819" y="656889"/>
            <a:ext cx="90534" cy="344091"/>
          </a:xfrm>
          <a:prstGeom prst="rect"/>
          <a:solidFill>
            <a:schemeClr val="bg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492" name="Oval 9"/>
          <p:cNvSpPr/>
          <p:nvPr userDrawn="1"/>
        </p:nvSpPr>
        <p:spPr>
          <a:xfrm>
            <a:off x="4241543" y="1368179"/>
            <a:ext cx="660903" cy="660903"/>
          </a:xfrm>
          <a:prstGeom prst="ellipse"/>
          <a:solidFill>
            <a:schemeClr val="accent4"/>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9493" name="Picture Placeholder 12"/>
          <p:cNvSpPr>
            <a:spLocks noGrp="1"/>
          </p:cNvSpPr>
          <p:nvPr>
            <p:ph type="pic" sz="quarter" idx="17"/>
          </p:nvPr>
        </p:nvSpPr>
        <p:spPr>
          <a:xfrm>
            <a:off x="4408678" y="1539292"/>
            <a:ext cx="318677" cy="318677"/>
          </a:xfrm>
          <a:prstGeom prst="rect"/>
        </p:spPr>
        <p:txBody>
          <a:bodyPr anchor="ctr"/>
          <a:lstStyle>
            <a:lvl1pPr algn="ctr">
              <a:defRPr sz="400">
                <a:latin typeface="Public Sans" pitchFamily="2" charset="77"/>
              </a:defRPr>
            </a:lvl1pPr>
          </a:lstStyle>
          <a:p>
            <a:endParaRPr dirty="0" lang="en-US"/>
          </a:p>
        </p:txBody>
      </p:sp>
      <p:sp>
        <p:nvSpPr>
          <p:cNvPr id="1049494" name="Text Placeholder 16"/>
          <p:cNvSpPr>
            <a:spLocks noGrp="1"/>
          </p:cNvSpPr>
          <p:nvPr>
            <p:ph type="body" sz="quarter" idx="13"/>
          </p:nvPr>
        </p:nvSpPr>
        <p:spPr>
          <a:xfrm>
            <a:off x="5088537" y="1539292"/>
            <a:ext cx="3538916" cy="1256159"/>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95" name="Oval 12"/>
          <p:cNvSpPr/>
          <p:nvPr userDrawn="1"/>
        </p:nvSpPr>
        <p:spPr>
          <a:xfrm>
            <a:off x="4241543" y="2951688"/>
            <a:ext cx="660903" cy="660903"/>
          </a:xfrm>
          <a:prstGeom prst="ellipse"/>
          <a:solidFill>
            <a:schemeClr val="accent4"/>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9496" name="Picture Placeholder 12"/>
          <p:cNvSpPr>
            <a:spLocks noGrp="1"/>
          </p:cNvSpPr>
          <p:nvPr>
            <p:ph type="pic" sz="quarter" idx="18"/>
          </p:nvPr>
        </p:nvSpPr>
        <p:spPr>
          <a:xfrm>
            <a:off x="4408678" y="3122801"/>
            <a:ext cx="318677" cy="318677"/>
          </a:xfrm>
          <a:prstGeom prst="rect"/>
        </p:spPr>
        <p:txBody>
          <a:bodyPr anchor="ctr"/>
          <a:lstStyle>
            <a:lvl1pPr algn="ctr">
              <a:defRPr sz="400">
                <a:latin typeface="Public Sans" pitchFamily="2" charset="77"/>
              </a:defRPr>
            </a:lvl1pPr>
          </a:lstStyle>
          <a:p>
            <a:endParaRPr dirty="0" lang="en-US"/>
          </a:p>
        </p:txBody>
      </p:sp>
      <p:sp>
        <p:nvSpPr>
          <p:cNvPr id="1049497" name="Text Placeholder 16"/>
          <p:cNvSpPr>
            <a:spLocks noGrp="1"/>
          </p:cNvSpPr>
          <p:nvPr>
            <p:ph type="body" sz="quarter" idx="19"/>
          </p:nvPr>
        </p:nvSpPr>
        <p:spPr>
          <a:xfrm>
            <a:off x="5088537" y="3122801"/>
            <a:ext cx="3538916" cy="1256159"/>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reserve="1" userDrawn="1">
  <p:cSld name="Objectives">
    <p:spTree>
      <p:nvGrpSpPr>
        <p:cNvPr id="381" name="Shape 11"/>
        <p:cNvGrpSpPr/>
        <p:nvPr/>
      </p:nvGrpSpPr>
      <p:grpSpPr>
        <a:xfrm>
          <a:off x="0" y="0"/>
          <a:ext cx="0" cy="0"/>
          <a:chOff x="0" y="0"/>
          <a:chExt cx="0" cy="0"/>
        </a:xfrm>
      </p:grpSpPr>
      <p:pic>
        <p:nvPicPr>
          <p:cNvPr id="2097267" name="Google Shape;12;p29"/>
          <p:cNvPicPr preferRelativeResize="0">
            <a:picLocks/>
          </p:cNvPicPr>
          <p:nvPr/>
        </p:nvPicPr>
        <p:blipFill rotWithShape="1">
          <a:blip xmlns:r="http://schemas.openxmlformats.org/officeDocument/2006/relationships" r:embed="rId1">
            <a:alphaModFix amt="95000"/>
          </a:blip>
          <a:srcRect l="39364" r="3593"/>
          <a:stretch>
            <a:fillRect/>
          </a:stretch>
        </p:blipFill>
        <p:spPr>
          <a:xfrm>
            <a:off x="4743084" y="0"/>
            <a:ext cx="4400917" cy="5143495"/>
          </a:xfrm>
          <a:prstGeom prst="rect"/>
          <a:noFill/>
          <a:ln>
            <a:noFill/>
          </a:ln>
        </p:spPr>
      </p:pic>
      <p:pic>
        <p:nvPicPr>
          <p:cNvPr id="2097268" name="Google Shape;13;p29"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9389" name="Google Shape;15;p29"/>
          <p:cNvSpPr txBox="1">
            <a:spLocks noGrp="1"/>
          </p:cNvSpPr>
          <p:nvPr>
            <p:ph type="body" idx="1"/>
          </p:nvPr>
        </p:nvSpPr>
        <p:spPr>
          <a:xfrm>
            <a:off x="135732" y="756211"/>
            <a:ext cx="4436269" cy="343433"/>
          </a:xfrm>
          <a:prstGeom prst="rect"/>
          <a:noFill/>
          <a:ln>
            <a:noFill/>
          </a:ln>
        </p:spPr>
        <p:txBody>
          <a:bodyPr anchor="ctr" anchorCtr="0" bIns="45700" lIns="91425" rIns="91425" spcFirstLastPara="1" tIns="45700" wrap="square">
            <a:noAutofit/>
          </a:bodyPr>
          <a:lstStyle>
            <a:lvl1pPr algn="l" indent="-285750" lvl="0" marL="285750">
              <a:lnSpc>
                <a:spcPct val="90000"/>
              </a:lnSpc>
              <a:spcBef>
                <a:spcPts val="0"/>
              </a:spcBef>
              <a:spcAft>
                <a:spcPts val="0"/>
              </a:spcAft>
              <a:buClr>
                <a:schemeClr val="dk1"/>
              </a:buClr>
              <a:buSzPts val="1400"/>
              <a:buFont typeface="Wingdings" pitchFamily="2" charset="2"/>
              <a:buChar char="§"/>
              <a:defRPr b="1" sz="1400" i="1">
                <a:latin typeface="Public Sans"/>
                <a:ea typeface="Public Sans"/>
                <a:cs typeface="Public Sans"/>
                <a:sym typeface="Public Sans"/>
              </a:defRPr>
            </a:lvl1pPr>
            <a:lvl2pPr algn="l" indent="-323850" lvl="1" marL="9144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2pPr>
            <a:lvl3pPr algn="l" indent="-323850" lvl="2" marL="13716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3pPr>
            <a:lvl4pPr algn="l" indent="-323850" lvl="3" marL="18288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4pPr>
            <a:lvl5pPr algn="l" indent="-323850" lvl="4" marL="22860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390" name="Google Shape;16;p29"/>
          <p:cNvSpPr txBox="1">
            <a:spLocks noGrp="1"/>
          </p:cNvSpPr>
          <p:nvPr>
            <p:ph type="body" idx="2"/>
          </p:nvPr>
        </p:nvSpPr>
        <p:spPr>
          <a:xfrm>
            <a:off x="135732" y="1194361"/>
            <a:ext cx="4265186" cy="2139553"/>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39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9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63" name="Shape 37"/>
        <p:cNvGrpSpPr/>
        <p:nvPr/>
      </p:nvGrpSpPr>
      <p:grpSpPr>
        <a:xfrm>
          <a:off x="0" y="0"/>
          <a:ext cx="0" cy="0"/>
          <a:chOff x="0" y="0"/>
          <a:chExt cx="0" cy="0"/>
        </a:xfrm>
      </p:grpSpPr>
      <p:pic>
        <p:nvPicPr>
          <p:cNvPr id="209731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464" name="Group 12"/>
          <p:cNvGrpSpPr/>
          <p:nvPr userDrawn="1"/>
        </p:nvGrpSpPr>
        <p:grpSpPr>
          <a:xfrm>
            <a:off x="4107305" y="941707"/>
            <a:ext cx="284686" cy="3999388"/>
            <a:chOff x="4107305" y="941707"/>
            <a:chExt cx="284686" cy="3999388"/>
          </a:xfrm>
        </p:grpSpPr>
        <p:sp>
          <p:nvSpPr>
            <p:cNvPr id="1049666" name="Rectangle 11"/>
            <p:cNvSpPr/>
            <p:nvPr userDrawn="1"/>
          </p:nvSpPr>
          <p:spPr>
            <a:xfrm>
              <a:off x="4183432" y="1262627"/>
              <a:ext cx="208559" cy="3357548"/>
            </a:xfrm>
            <a:prstGeom prst="rect"/>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667" name="Rectangle 9"/>
            <p:cNvSpPr/>
            <p:nvPr userDrawn="1"/>
          </p:nvSpPr>
          <p:spPr>
            <a:xfrm>
              <a:off x="4112338" y="1097990"/>
              <a:ext cx="208559" cy="3686822"/>
            </a:xfrm>
            <a:prstGeom prst="rect"/>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668" name="Google Shape;43;p34"/>
            <p:cNvSpPr/>
            <p:nvPr userDrawn="1"/>
          </p:nvSpPr>
          <p:spPr>
            <a:xfrm>
              <a:off x="4107305" y="941707"/>
              <a:ext cx="142497" cy="3999388"/>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sp>
        <p:nvSpPr>
          <p:cNvPr id="1049669" name="Picture Placeholder 5"/>
          <p:cNvSpPr>
            <a:spLocks noGrp="1"/>
          </p:cNvSpPr>
          <p:nvPr>
            <p:ph type="pic" sz="quarter" idx="10"/>
          </p:nvPr>
        </p:nvSpPr>
        <p:spPr>
          <a:xfrm>
            <a:off x="219360" y="856040"/>
            <a:ext cx="3958630" cy="4287460"/>
          </a:xfrm>
          <a:prstGeom prst="rect"/>
        </p:spPr>
        <p:txBody>
          <a:bodyPr anchor="ctr"/>
          <a:lstStyle>
            <a:lvl1pPr algn="ctr">
              <a:defRPr b="0" sz="4800">
                <a:latin typeface="Public Sans" pitchFamily="2" charset="77"/>
              </a:defRPr>
            </a:lvl1pPr>
          </a:lstStyle>
          <a:p>
            <a:endParaRPr dirty="0" lang="en-US"/>
          </a:p>
        </p:txBody>
      </p:sp>
      <p:sp>
        <p:nvSpPr>
          <p:cNvPr id="1049670" name="Text Placeholder 16"/>
          <p:cNvSpPr>
            <a:spLocks noGrp="1"/>
          </p:cNvSpPr>
          <p:nvPr>
            <p:ph type="body" sz="quarter" idx="13"/>
          </p:nvPr>
        </p:nvSpPr>
        <p:spPr>
          <a:xfrm>
            <a:off x="4524864" y="1268948"/>
            <a:ext cx="4399775" cy="3344907"/>
          </a:xfrm>
          <a:prstGeom prst="rect"/>
        </p:spPr>
        <p:txBody>
          <a:bodyPr/>
          <a:lstStyle>
            <a:lvl1pPr indent="-285750" marL="285750">
              <a:buClr>
                <a:schemeClr val="tx1"/>
              </a:buClr>
              <a:buFont typeface="Wingdings" pitchFamily="2" charset="2"/>
              <a:buChar cha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7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67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Slide" preserve="1" userDrawn="1">
  <p:cSld name="2_Title Slide">
    <p:spTree>
      <p:nvGrpSpPr>
        <p:cNvPr id="402" name="Shape 36"/>
        <p:cNvGrpSpPr/>
        <p:nvPr/>
      </p:nvGrpSpPr>
      <p:grpSpPr>
        <a:xfrm>
          <a:off x="0" y="0"/>
          <a:ext cx="0" cy="0"/>
          <a:chOff x="0" y="0"/>
          <a:chExt cx="0" cy="0"/>
        </a:xfrm>
      </p:grpSpPr>
      <p:pic>
        <p:nvPicPr>
          <p:cNvPr id="209728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79" name="Picture Placeholder 5"/>
          <p:cNvSpPr>
            <a:spLocks noGrp="1"/>
          </p:cNvSpPr>
          <p:nvPr>
            <p:ph type="pic" sz="quarter" idx="10"/>
          </p:nvPr>
        </p:nvSpPr>
        <p:spPr>
          <a:xfrm>
            <a:off x="4572000" y="0"/>
            <a:ext cx="4571990" cy="5143494"/>
          </a:xfrm>
          <a:prstGeom prst="rect"/>
        </p:spPr>
        <p:txBody>
          <a:bodyPr anchor="ctr"/>
          <a:lstStyle>
            <a:lvl1pPr algn="ctr">
              <a:defRPr b="0" sz="4800">
                <a:latin typeface="Public Sans" pitchFamily="2" charset="77"/>
              </a:defRPr>
            </a:lvl1pPr>
          </a:lstStyle>
          <a:p>
            <a:endParaRPr dirty="0" lang="en-US"/>
          </a:p>
        </p:txBody>
      </p:sp>
      <p:sp>
        <p:nvSpPr>
          <p:cNvPr id="1049480" name="Rectangle 3"/>
          <p:cNvSpPr/>
          <p:nvPr userDrawn="1"/>
        </p:nvSpPr>
        <p:spPr>
          <a:xfrm>
            <a:off x="-1" y="1178120"/>
            <a:ext cx="4781551" cy="3333750"/>
          </a:xfrm>
          <a:prstGeom prst="rect"/>
          <a:solidFill>
            <a:schemeClr val="bg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p>
        </p:txBody>
      </p:sp>
      <p:sp>
        <p:nvSpPr>
          <p:cNvPr id="1049481" name="Google Shape;42;p34"/>
          <p:cNvSpPr txBox="1">
            <a:spLocks noGrp="1"/>
          </p:cNvSpPr>
          <p:nvPr>
            <p:ph type="body" idx="1"/>
          </p:nvPr>
        </p:nvSpPr>
        <p:spPr>
          <a:xfrm>
            <a:off x="135731" y="1388586"/>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75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82"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83"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01" name="Shape 37"/>
        <p:cNvGrpSpPr/>
        <p:nvPr/>
      </p:nvGrpSpPr>
      <p:grpSpPr>
        <a:xfrm>
          <a:off x="0" y="0"/>
          <a:ext cx="0" cy="0"/>
          <a:chOff x="0" y="0"/>
          <a:chExt cx="0" cy="0"/>
        </a:xfrm>
      </p:grpSpPr>
      <p:pic>
        <p:nvPicPr>
          <p:cNvPr id="2097193"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798" name="Google Shape;43;p34"/>
          <p:cNvSpPr/>
          <p:nvPr userDrawn="1"/>
        </p:nvSpPr>
        <p:spPr>
          <a:xfrm>
            <a:off x="4135880" y="856040"/>
            <a:ext cx="142497" cy="879326"/>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799" name="Picture Placeholder 5"/>
          <p:cNvSpPr>
            <a:spLocks noGrp="1"/>
          </p:cNvSpPr>
          <p:nvPr>
            <p:ph type="pic" sz="quarter" idx="10"/>
          </p:nvPr>
        </p:nvSpPr>
        <p:spPr>
          <a:xfrm>
            <a:off x="219360" y="856040"/>
            <a:ext cx="3958630" cy="4287460"/>
          </a:xfrm>
          <a:prstGeom prst="rect"/>
        </p:spPr>
        <p:txBody>
          <a:bodyPr anchor="ctr"/>
          <a:lstStyle>
            <a:lvl1pPr algn="ctr">
              <a:defRPr b="0" sz="4800">
                <a:latin typeface="Public Sans" pitchFamily="2" charset="77"/>
              </a:defRPr>
            </a:lvl1pPr>
          </a:lstStyle>
          <a:p>
            <a:endParaRPr dirty="0" lang="en-US"/>
          </a:p>
        </p:txBody>
      </p:sp>
      <p:sp>
        <p:nvSpPr>
          <p:cNvPr id="1048800" name="Text Placeholder 16"/>
          <p:cNvSpPr>
            <a:spLocks noGrp="1"/>
          </p:cNvSpPr>
          <p:nvPr>
            <p:ph type="body" sz="quarter" idx="13"/>
          </p:nvPr>
        </p:nvSpPr>
        <p:spPr>
          <a:xfrm>
            <a:off x="4480014" y="1685925"/>
            <a:ext cx="4444626" cy="2499576"/>
          </a:xfrm>
          <a:prstGeom prst="rect"/>
        </p:spPr>
        <p:txBody>
          <a:bodyPr/>
          <a:lstStyle>
            <a:lvl1pPr indent="-285750" marL="285750">
              <a:buClr>
                <a:schemeClr val="tx1"/>
              </a:buClr>
              <a:buFont typeface="Wingdings" pitchFamily="2" charset="2"/>
              <a:buChar cha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0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0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15" name="Shape 37"/>
        <p:cNvGrpSpPr/>
        <p:nvPr/>
      </p:nvGrpSpPr>
      <p:grpSpPr>
        <a:xfrm>
          <a:off x="0" y="0"/>
          <a:ext cx="0" cy="0"/>
          <a:chOff x="0" y="0"/>
          <a:chExt cx="0" cy="0"/>
        </a:xfrm>
      </p:grpSpPr>
      <p:pic>
        <p:nvPicPr>
          <p:cNvPr id="2097295"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33" name="Google Shape;43;p34"/>
          <p:cNvSpPr/>
          <p:nvPr userDrawn="1"/>
        </p:nvSpPr>
        <p:spPr>
          <a:xfrm>
            <a:off x="3817856" y="656889"/>
            <a:ext cx="143829" cy="344091"/>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534" name="Picture Placeholder 5"/>
          <p:cNvSpPr>
            <a:spLocks noGrp="1"/>
          </p:cNvSpPr>
          <p:nvPr>
            <p:ph type="pic" sz="quarter" idx="10"/>
          </p:nvPr>
        </p:nvSpPr>
        <p:spPr>
          <a:xfrm>
            <a:off x="235670" y="0"/>
            <a:ext cx="3582186" cy="5143494"/>
          </a:xfrm>
          <a:prstGeom prst="rect"/>
        </p:spPr>
        <p:txBody>
          <a:bodyPr anchor="ctr"/>
          <a:lstStyle>
            <a:lvl1pPr algn="ctr">
              <a:defRPr b="0" sz="4800">
                <a:latin typeface="Public Sans" pitchFamily="2" charset="77"/>
              </a:defRPr>
            </a:lvl1pPr>
          </a:lstStyle>
          <a:p>
            <a:endParaRPr dirty="0" lang="en-US"/>
          </a:p>
        </p:txBody>
      </p:sp>
      <p:sp>
        <p:nvSpPr>
          <p:cNvPr id="1049535" name="Google Shape;41;p34"/>
          <p:cNvSpPr txBox="1">
            <a:spLocks noGrp="1"/>
          </p:cNvSpPr>
          <p:nvPr>
            <p:ph type="title"/>
          </p:nvPr>
        </p:nvSpPr>
        <p:spPr>
          <a:xfrm>
            <a:off x="4079869" y="656889"/>
            <a:ext cx="3538916" cy="344091"/>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700"/>
              <a:buFont typeface="Public Sans"/>
              <a:buNone/>
              <a:defRPr b="1" sz="1700">
                <a:solidFill>
                  <a:schemeClr val="bg2"/>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36" name="Text Placeholder 16"/>
          <p:cNvSpPr>
            <a:spLocks noGrp="1"/>
          </p:cNvSpPr>
          <p:nvPr>
            <p:ph type="body" sz="quarter" idx="13"/>
          </p:nvPr>
        </p:nvSpPr>
        <p:spPr>
          <a:xfrm>
            <a:off x="4079868" y="1539292"/>
            <a:ext cx="4688211" cy="2947319"/>
          </a:xfrm>
          <a:prstGeom prst="rect"/>
        </p:spPr>
        <p:txBody>
          <a:bodyPr/>
          <a:lstStyle>
            <a:lvl1pPr indent="-285750" marL="285750">
              <a:buFont typeface="Wingdings" pitchFamily="2" charset="2"/>
              <a:buChar cha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77" name="Shape 37"/>
        <p:cNvGrpSpPr/>
        <p:nvPr/>
      </p:nvGrpSpPr>
      <p:grpSpPr>
        <a:xfrm>
          <a:off x="0" y="0"/>
          <a:ext cx="0" cy="0"/>
          <a:chOff x="0" y="0"/>
          <a:chExt cx="0" cy="0"/>
        </a:xfrm>
      </p:grpSpPr>
      <p:sp>
        <p:nvSpPr>
          <p:cNvPr id="1048681" name="Rectangle 2"/>
          <p:cNvSpPr/>
          <p:nvPr userDrawn="1"/>
        </p:nvSpPr>
        <p:spPr>
          <a:xfrm>
            <a:off x="5312964" y="0"/>
            <a:ext cx="3831036" cy="514349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pic>
        <p:nvPicPr>
          <p:cNvPr id="2097169" name="Picture 3"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8682" name="Google Shape;43;p34"/>
          <p:cNvSpPr/>
          <p:nvPr userDrawn="1"/>
        </p:nvSpPr>
        <p:spPr>
          <a:xfrm>
            <a:off x="5302804" y="575609"/>
            <a:ext cx="143829" cy="344091"/>
          </a:xfrm>
          <a:prstGeom prst="rect"/>
          <a:solidFill>
            <a:schemeClr val="bg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683" name="Picture Placeholder 5"/>
          <p:cNvSpPr>
            <a:spLocks noGrp="1"/>
          </p:cNvSpPr>
          <p:nvPr>
            <p:ph type="pic" sz="quarter" idx="10"/>
          </p:nvPr>
        </p:nvSpPr>
        <p:spPr>
          <a:xfrm>
            <a:off x="-1" y="0"/>
            <a:ext cx="5312965" cy="5143494"/>
          </a:xfrm>
          <a:prstGeom prst="rect"/>
        </p:spPr>
        <p:txBody>
          <a:bodyPr anchor="ctr"/>
          <a:lstStyle>
            <a:lvl1pPr algn="ctr">
              <a:defRPr b="1" sz="4800">
                <a:latin typeface="Public Sans" pitchFamily="2" charset="77"/>
              </a:defRPr>
            </a:lvl1pPr>
          </a:lstStyle>
          <a:p>
            <a:endParaRPr dirty="0" lang="en-US"/>
          </a:p>
        </p:txBody>
      </p:sp>
      <p:sp>
        <p:nvSpPr>
          <p:cNvPr id="1048684" name="Google Shape;41;p34"/>
          <p:cNvSpPr txBox="1">
            <a:spLocks noGrp="1"/>
          </p:cNvSpPr>
          <p:nvPr>
            <p:ph type="title"/>
          </p:nvPr>
        </p:nvSpPr>
        <p:spPr>
          <a:xfrm>
            <a:off x="5564817" y="575609"/>
            <a:ext cx="3405248" cy="344091"/>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700"/>
              <a:buFont typeface="Public Sans"/>
              <a:buNone/>
              <a:defRPr b="1" sz="1700">
                <a:solidFill>
                  <a:schemeClr val="bg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685" name="Text Placeholder 16"/>
          <p:cNvSpPr>
            <a:spLocks noGrp="1"/>
          </p:cNvSpPr>
          <p:nvPr>
            <p:ph type="body" sz="quarter" idx="13"/>
          </p:nvPr>
        </p:nvSpPr>
        <p:spPr>
          <a:xfrm>
            <a:off x="5564818" y="1254812"/>
            <a:ext cx="3452368" cy="3428948"/>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80" name="Shape 37"/>
        <p:cNvGrpSpPr/>
        <p:nvPr/>
      </p:nvGrpSpPr>
      <p:grpSpPr>
        <a:xfrm>
          <a:off x="0" y="0"/>
          <a:ext cx="0" cy="0"/>
          <a:chOff x="0" y="0"/>
          <a:chExt cx="0" cy="0"/>
        </a:xfrm>
      </p:grpSpPr>
      <p:sp>
        <p:nvSpPr>
          <p:cNvPr id="1049384" name="Google Shape;209;p67"/>
          <p:cNvSpPr/>
          <p:nvPr userDrawn="1"/>
        </p:nvSpPr>
        <p:spPr>
          <a:xfrm>
            <a:off x="0" y="-1"/>
            <a:ext cx="4898780" cy="5143498"/>
          </a:xfrm>
          <a:prstGeom prst="rect"/>
          <a:solidFill>
            <a:srgbClr val="22366A"/>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rgbClr val="000000"/>
              </a:buClr>
              <a:buSzPts val="1400"/>
              <a:buFont typeface="Arial"/>
              <a:buNone/>
            </a:pPr>
            <a:endParaRPr b="0" cap="none" sz="1050" i="0" strike="noStrike" u="none">
              <a:solidFill>
                <a:schemeClr val="lt1"/>
              </a:solidFill>
              <a:latin typeface="Arial"/>
              <a:ea typeface="Arial"/>
              <a:cs typeface="Arial"/>
              <a:sym typeface="Arial"/>
            </a:endParaRPr>
          </a:p>
        </p:txBody>
      </p:sp>
      <p:pic>
        <p:nvPicPr>
          <p:cNvPr id="2097265" name="Google Shape;210;p67"/>
          <p:cNvPicPr preferRelativeResize="0">
            <a:picLocks/>
          </p:cNvPicPr>
          <p:nvPr userDrawn="1"/>
        </p:nvPicPr>
        <p:blipFill rotWithShape="1">
          <a:blip xmlns:r="http://schemas.openxmlformats.org/officeDocument/2006/relationships" r:embed="rId1">
            <a:alphaModFix/>
          </a:blip>
          <a:srcRect l="20639" r="24166"/>
          <a:stretch>
            <a:fillRect/>
          </a:stretch>
        </p:blipFill>
        <p:spPr>
          <a:xfrm>
            <a:off x="4885624" y="3"/>
            <a:ext cx="4258376" cy="5143498"/>
          </a:xfrm>
          <a:prstGeom prst="rect"/>
          <a:noFill/>
          <a:ln>
            <a:noFill/>
          </a:ln>
        </p:spPr>
      </p:pic>
      <p:pic>
        <p:nvPicPr>
          <p:cNvPr id="2097266" name="Google Shape;13;p29"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9385" name="Google Shape;213;p67"/>
          <p:cNvSpPr/>
          <p:nvPr userDrawn="1"/>
        </p:nvSpPr>
        <p:spPr>
          <a:xfrm>
            <a:off x="0" y="378373"/>
            <a:ext cx="3866493" cy="461141"/>
          </a:xfrm>
          <a:prstGeom prst="rect"/>
          <a:solidFill>
            <a:srgbClr val="BD8738"/>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sz="1013">
              <a:solidFill>
                <a:schemeClr val="lt1"/>
              </a:solidFill>
              <a:latin typeface="Calibri"/>
              <a:ea typeface="Calibri"/>
              <a:cs typeface="Calibri"/>
              <a:sym typeface="Calibri"/>
            </a:endParaRPr>
          </a:p>
        </p:txBody>
      </p:sp>
      <p:sp>
        <p:nvSpPr>
          <p:cNvPr id="1049386" name="Google Shape;50;p35"/>
          <p:cNvSpPr txBox="1">
            <a:spLocks noGrp="1"/>
          </p:cNvSpPr>
          <p:nvPr>
            <p:ph type="title"/>
          </p:nvPr>
        </p:nvSpPr>
        <p:spPr>
          <a:xfrm>
            <a:off x="144711" y="436897"/>
            <a:ext cx="3421450"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87" name="Text Placeholder 16"/>
          <p:cNvSpPr>
            <a:spLocks noGrp="1"/>
          </p:cNvSpPr>
          <p:nvPr>
            <p:ph type="body" sz="quarter" idx="13"/>
          </p:nvPr>
        </p:nvSpPr>
        <p:spPr>
          <a:xfrm>
            <a:off x="144711" y="1422475"/>
            <a:ext cx="4343206" cy="303642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88" name="Text Placeholder 16"/>
          <p:cNvSpPr>
            <a:spLocks noGrp="1"/>
          </p:cNvSpPr>
          <p:nvPr>
            <p:ph type="body" sz="quarter" idx="14"/>
          </p:nvPr>
        </p:nvSpPr>
        <p:spPr>
          <a:xfrm>
            <a:off x="144711" y="954389"/>
            <a:ext cx="4343206" cy="358011"/>
          </a:xfrm>
          <a:prstGeom prst="rect"/>
        </p:spPr>
        <p:txBody>
          <a:bodyPr/>
          <a:lstStyle>
            <a:lvl1pPr indent="-342900" marL="342900">
              <a:buClr>
                <a:schemeClr val="bg1"/>
              </a:buClr>
              <a:buFont typeface="+mj-lt"/>
              <a:buAutoNum type="alphaUcPeriod"/>
              <a:defRPr b="1" sz="15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31" name="Shape 37"/>
        <p:cNvGrpSpPr/>
        <p:nvPr/>
      </p:nvGrpSpPr>
      <p:grpSpPr>
        <a:xfrm>
          <a:off x="0" y="0"/>
          <a:ext cx="0" cy="0"/>
          <a:chOff x="0" y="0"/>
          <a:chExt cx="0" cy="0"/>
        </a:xfrm>
      </p:grpSpPr>
      <p:grpSp>
        <p:nvGrpSpPr>
          <p:cNvPr id="332" name="Group 3"/>
          <p:cNvGrpSpPr/>
          <p:nvPr userDrawn="1"/>
        </p:nvGrpSpPr>
        <p:grpSpPr>
          <a:xfrm>
            <a:off x="2687195" y="1072585"/>
            <a:ext cx="3769611" cy="2998331"/>
            <a:chOff x="2361789" y="689375"/>
            <a:chExt cx="4733180" cy="3764750"/>
          </a:xfrm>
        </p:grpSpPr>
        <p:sp>
          <p:nvSpPr>
            <p:cNvPr id="1049238" name="Isosceles Triangle 39"/>
            <p:cNvSpPr/>
            <p:nvPr/>
          </p:nvSpPr>
          <p:spPr>
            <a:xfrm rot="11478587">
              <a:off x="5995473" y="1510692"/>
              <a:ext cx="1065477" cy="452456"/>
            </a:xfrm>
            <a:prstGeom prst="triangle"/>
            <a:solidFill>
              <a:srgbClr val="12366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239" name="Isosceles Triangle 6"/>
            <p:cNvSpPr/>
            <p:nvPr/>
          </p:nvSpPr>
          <p:spPr>
            <a:xfrm rot="1811965">
              <a:off x="2648325" y="3118285"/>
              <a:ext cx="827384" cy="452456"/>
            </a:xfrm>
            <a:prstGeom prst="triangle"/>
            <a:solidFill>
              <a:srgbClr val="12366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nvGrpSpPr>
            <p:cNvPr id="333" name="Group 7"/>
            <p:cNvGrpSpPr/>
            <p:nvPr/>
          </p:nvGrpSpPr>
          <p:grpSpPr>
            <a:xfrm>
              <a:off x="2846005" y="689375"/>
              <a:ext cx="3764750" cy="3764750"/>
              <a:chOff x="2978950" y="978700"/>
              <a:chExt cx="3338500" cy="3338500"/>
            </a:xfrm>
          </p:grpSpPr>
          <p:grpSp>
            <p:nvGrpSpPr>
              <p:cNvPr id="334" name="Group 12"/>
              <p:cNvGrpSpPr/>
              <p:nvPr/>
            </p:nvGrpSpPr>
            <p:grpSpPr>
              <a:xfrm>
                <a:off x="2978950" y="978700"/>
                <a:ext cx="3338500" cy="3338500"/>
                <a:chOff x="2978950" y="978700"/>
                <a:chExt cx="3338500" cy="3338500"/>
              </a:xfrm>
            </p:grpSpPr>
            <p:sp>
              <p:nvSpPr>
                <p:cNvPr id="1049240" name="Oval 14"/>
                <p:cNvSpPr/>
                <p:nvPr/>
              </p:nvSpPr>
              <p:spPr>
                <a:xfrm>
                  <a:off x="2978950" y="978700"/>
                  <a:ext cx="3338500" cy="3338500"/>
                </a:xfrm>
                <a:prstGeom prst="ellips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241" name="Chord 15"/>
                <p:cNvSpPr/>
                <p:nvPr/>
              </p:nvSpPr>
              <p:spPr>
                <a:xfrm rot="18209664">
                  <a:off x="2978950" y="978700"/>
                  <a:ext cx="3338500" cy="3338500"/>
                </a:xfrm>
                <a:prstGeom prst="chord">
                  <a:avLst>
                    <a:gd name="adj1" fmla="val 3876990"/>
                    <a:gd name="adj2" fmla="val 16200000"/>
                  </a:avLst>
                </a:pr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42" name="Chord 16"/>
                <p:cNvSpPr/>
                <p:nvPr/>
              </p:nvSpPr>
              <p:spPr>
                <a:xfrm rot="15862152">
                  <a:off x="2978950" y="978700"/>
                  <a:ext cx="3338500" cy="3338500"/>
                </a:xfrm>
                <a:prstGeom prst="chord">
                  <a:avLst>
                    <a:gd name="adj1" fmla="val 3876990"/>
                    <a:gd name="adj2" fmla="val 16200000"/>
                  </a:avLst>
                </a:pr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243" name="Oval 13"/>
              <p:cNvSpPr/>
              <p:nvPr/>
            </p:nvSpPr>
            <p:spPr>
              <a:xfrm>
                <a:off x="3154305" y="1154055"/>
                <a:ext cx="2987791" cy="2987791"/>
              </a:xfrm>
              <a:prstGeom prst="ellipse"/>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sp>
          <p:nvSpPr>
            <p:cNvPr id="1049244" name="Rectangle 5"/>
            <p:cNvSpPr/>
            <p:nvPr/>
          </p:nvSpPr>
          <p:spPr>
            <a:xfrm>
              <a:off x="2361789" y="1620202"/>
              <a:ext cx="4733182" cy="1903095"/>
            </a:xfrm>
            <a:custGeom>
              <a:avLst/>
              <a:gdLst>
                <a:gd name="connsiteX0" fmla="*/ 0 w 4016092"/>
                <a:gd name="connsiteY0" fmla="*/ 0 h 1082040"/>
                <a:gd name="connsiteX1" fmla="*/ 4016092 w 4016092"/>
                <a:gd name="connsiteY1" fmla="*/ 0 h 1082040"/>
                <a:gd name="connsiteX2" fmla="*/ 4016092 w 4016092"/>
                <a:gd name="connsiteY2" fmla="*/ 1082040 h 1082040"/>
                <a:gd name="connsiteX3" fmla="*/ 0 w 4016092"/>
                <a:gd name="connsiteY3" fmla="*/ 1082040 h 1082040"/>
                <a:gd name="connsiteX4" fmla="*/ 0 w 4016092"/>
                <a:gd name="connsiteY4" fmla="*/ 0 h 1082040"/>
                <a:gd name="connsiteX0" fmla="*/ 0 w 4206592"/>
                <a:gd name="connsiteY0" fmla="*/ 228600 h 1082040"/>
                <a:gd name="connsiteX1" fmla="*/ 4206592 w 4206592"/>
                <a:gd name="connsiteY1" fmla="*/ 0 h 1082040"/>
                <a:gd name="connsiteX2" fmla="*/ 4206592 w 4206592"/>
                <a:gd name="connsiteY2" fmla="*/ 1082040 h 1082040"/>
                <a:gd name="connsiteX3" fmla="*/ 190500 w 4206592"/>
                <a:gd name="connsiteY3" fmla="*/ 1082040 h 1082040"/>
                <a:gd name="connsiteX4" fmla="*/ 0 w 4206592"/>
                <a:gd name="connsiteY4" fmla="*/ 228600 h 1082040"/>
                <a:gd name="connsiteX0" fmla="*/ 0 w 4587592"/>
                <a:gd name="connsiteY0" fmla="*/ 624840 h 1478280"/>
                <a:gd name="connsiteX1" fmla="*/ 4587592 w 4587592"/>
                <a:gd name="connsiteY1" fmla="*/ 0 h 1478280"/>
                <a:gd name="connsiteX2" fmla="*/ 4206592 w 4587592"/>
                <a:gd name="connsiteY2" fmla="*/ 1478280 h 1478280"/>
                <a:gd name="connsiteX3" fmla="*/ 190500 w 4587592"/>
                <a:gd name="connsiteY3" fmla="*/ 1478280 h 1478280"/>
                <a:gd name="connsiteX4" fmla="*/ 0 w 4587592"/>
                <a:gd name="connsiteY4" fmla="*/ 624840 h 1478280"/>
                <a:gd name="connsiteX0" fmla="*/ 0 w 4587592"/>
                <a:gd name="connsiteY0" fmla="*/ 624840 h 1645920"/>
                <a:gd name="connsiteX1" fmla="*/ 4587592 w 4587592"/>
                <a:gd name="connsiteY1" fmla="*/ 0 h 1645920"/>
                <a:gd name="connsiteX2" fmla="*/ 4229452 w 4587592"/>
                <a:gd name="connsiteY2" fmla="*/ 1645920 h 1645920"/>
                <a:gd name="connsiteX3" fmla="*/ 190500 w 4587592"/>
                <a:gd name="connsiteY3" fmla="*/ 1478280 h 1645920"/>
                <a:gd name="connsiteX4" fmla="*/ 0 w 4587592"/>
                <a:gd name="connsiteY4" fmla="*/ 624840 h 1645920"/>
                <a:gd name="connsiteX0" fmla="*/ 0 w 4602832"/>
                <a:gd name="connsiteY0" fmla="*/ 457200 h 1645920"/>
                <a:gd name="connsiteX1" fmla="*/ 4602832 w 4602832"/>
                <a:gd name="connsiteY1" fmla="*/ 0 h 1645920"/>
                <a:gd name="connsiteX2" fmla="*/ 4244692 w 4602832"/>
                <a:gd name="connsiteY2" fmla="*/ 1645920 h 1645920"/>
                <a:gd name="connsiteX3" fmla="*/ 205740 w 4602832"/>
                <a:gd name="connsiteY3" fmla="*/ 1478280 h 1645920"/>
                <a:gd name="connsiteX4" fmla="*/ 0 w 4602832"/>
                <a:gd name="connsiteY4" fmla="*/ 457200 h 1645920"/>
                <a:gd name="connsiteX0" fmla="*/ 0 w 4640932"/>
                <a:gd name="connsiteY0" fmla="*/ 320040 h 1645920"/>
                <a:gd name="connsiteX1" fmla="*/ 4640932 w 4640932"/>
                <a:gd name="connsiteY1" fmla="*/ 0 h 1645920"/>
                <a:gd name="connsiteX2" fmla="*/ 4282792 w 4640932"/>
                <a:gd name="connsiteY2" fmla="*/ 1645920 h 1645920"/>
                <a:gd name="connsiteX3" fmla="*/ 243840 w 4640932"/>
                <a:gd name="connsiteY3" fmla="*/ 1478280 h 1645920"/>
                <a:gd name="connsiteX4" fmla="*/ 0 w 4640932"/>
                <a:gd name="connsiteY4" fmla="*/ 320040 h 1645920"/>
                <a:gd name="connsiteX0" fmla="*/ 0 w 4618072"/>
                <a:gd name="connsiteY0" fmla="*/ 320040 h 1645920"/>
                <a:gd name="connsiteX1" fmla="*/ 4618072 w 4618072"/>
                <a:gd name="connsiteY1" fmla="*/ 0 h 1645920"/>
                <a:gd name="connsiteX2" fmla="*/ 4259932 w 4618072"/>
                <a:gd name="connsiteY2" fmla="*/ 1645920 h 1645920"/>
                <a:gd name="connsiteX3" fmla="*/ 220980 w 4618072"/>
                <a:gd name="connsiteY3" fmla="*/ 1478280 h 1645920"/>
                <a:gd name="connsiteX4" fmla="*/ 0 w 4618072"/>
                <a:gd name="connsiteY4" fmla="*/ 320040 h 1645920"/>
                <a:gd name="connsiteX0" fmla="*/ 0 w 4557112"/>
                <a:gd name="connsiteY0" fmla="*/ 350520 h 1676400"/>
                <a:gd name="connsiteX1" fmla="*/ 4557112 w 4557112"/>
                <a:gd name="connsiteY1" fmla="*/ 0 h 1676400"/>
                <a:gd name="connsiteX2" fmla="*/ 4259932 w 4557112"/>
                <a:gd name="connsiteY2" fmla="*/ 1676400 h 1676400"/>
                <a:gd name="connsiteX3" fmla="*/ 220980 w 4557112"/>
                <a:gd name="connsiteY3" fmla="*/ 1508760 h 1676400"/>
                <a:gd name="connsiteX4" fmla="*/ 0 w 4557112"/>
                <a:gd name="connsiteY4" fmla="*/ 35052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7112" h="1676400">
                  <a:moveTo>
                    <a:pt x="0" y="350520"/>
                  </a:moveTo>
                  <a:lnTo>
                    <a:pt x="4557112" y="0"/>
                  </a:lnTo>
                  <a:lnTo>
                    <a:pt x="4259932" y="1676400"/>
                  </a:lnTo>
                  <a:lnTo>
                    <a:pt x="220980" y="1508760"/>
                  </a:lnTo>
                  <a:lnTo>
                    <a:pt x="0" y="350520"/>
                  </a:lnTo>
                  <a:close/>
                </a:path>
              </a:pathLst>
            </a:cu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sp>
        <p:nvSpPr>
          <p:cNvPr id="1049245" name="Text Placeholder 16"/>
          <p:cNvSpPr>
            <a:spLocks noGrp="1"/>
          </p:cNvSpPr>
          <p:nvPr>
            <p:ph type="body" sz="quarter" idx="13"/>
          </p:nvPr>
        </p:nvSpPr>
        <p:spPr>
          <a:xfrm>
            <a:off x="3117397" y="2365224"/>
            <a:ext cx="2909207" cy="413052"/>
          </a:xfrm>
          <a:prstGeom prst="rect"/>
        </p:spPr>
        <p:txBody>
          <a:bodyPr/>
          <a:lstStyle>
            <a:lvl1pPr algn="ctr">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96" name="Shape 37"/>
        <p:cNvGrpSpPr/>
        <p:nvPr/>
      </p:nvGrpSpPr>
      <p:grpSpPr>
        <a:xfrm>
          <a:off x="0" y="0"/>
          <a:ext cx="0" cy="0"/>
          <a:chOff x="0" y="0"/>
          <a:chExt cx="0" cy="0"/>
        </a:xfrm>
      </p:grpSpPr>
      <p:grpSp>
        <p:nvGrpSpPr>
          <p:cNvPr id="497" name="Group 2"/>
          <p:cNvGrpSpPr/>
          <p:nvPr/>
        </p:nvGrpSpPr>
        <p:grpSpPr>
          <a:xfrm>
            <a:off x="2687195" y="1072585"/>
            <a:ext cx="3769611" cy="2998331"/>
            <a:chOff x="2361789" y="689375"/>
            <a:chExt cx="4733182" cy="3764750"/>
          </a:xfrm>
        </p:grpSpPr>
        <p:sp>
          <p:nvSpPr>
            <p:cNvPr id="1049770" name="Isosceles Triangle 39"/>
            <p:cNvSpPr/>
            <p:nvPr/>
          </p:nvSpPr>
          <p:spPr>
            <a:xfrm rot="11478587">
              <a:off x="5995473" y="1510692"/>
              <a:ext cx="1065477" cy="452456"/>
            </a:xfrm>
            <a:prstGeom prst="triangle"/>
            <a:solidFill>
              <a:srgbClr val="9B6E2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771" name="Isosceles Triangle 6"/>
            <p:cNvSpPr/>
            <p:nvPr/>
          </p:nvSpPr>
          <p:spPr>
            <a:xfrm rot="1811965">
              <a:off x="2648325" y="3118285"/>
              <a:ext cx="827384" cy="452456"/>
            </a:xfrm>
            <a:prstGeom prst="triangle"/>
            <a:solidFill>
              <a:srgbClr val="9B6E2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nvGrpSpPr>
            <p:cNvPr id="498" name="Group 10"/>
            <p:cNvGrpSpPr/>
            <p:nvPr/>
          </p:nvGrpSpPr>
          <p:grpSpPr>
            <a:xfrm>
              <a:off x="2846005" y="689375"/>
              <a:ext cx="3764750" cy="3764750"/>
              <a:chOff x="2978950" y="978700"/>
              <a:chExt cx="3338500" cy="3338500"/>
            </a:xfrm>
          </p:grpSpPr>
          <p:grpSp>
            <p:nvGrpSpPr>
              <p:cNvPr id="499" name="Group 19"/>
              <p:cNvGrpSpPr/>
              <p:nvPr/>
            </p:nvGrpSpPr>
            <p:grpSpPr>
              <a:xfrm>
                <a:off x="2978950" y="978700"/>
                <a:ext cx="3338500" cy="3338500"/>
                <a:chOff x="2978950" y="978700"/>
                <a:chExt cx="3338500" cy="3338500"/>
              </a:xfrm>
            </p:grpSpPr>
            <p:sp>
              <p:nvSpPr>
                <p:cNvPr id="1049772" name="Oval 21"/>
                <p:cNvSpPr/>
                <p:nvPr/>
              </p:nvSpPr>
              <p:spPr>
                <a:xfrm>
                  <a:off x="2978950" y="978700"/>
                  <a:ext cx="3338500" cy="3338500"/>
                </a:xfrm>
                <a:prstGeom prst="ellips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773" name="Chord 22"/>
                <p:cNvSpPr/>
                <p:nvPr/>
              </p:nvSpPr>
              <p:spPr>
                <a:xfrm rot="18209664">
                  <a:off x="2978950" y="978700"/>
                  <a:ext cx="3338500" cy="3338500"/>
                </a:xfrm>
                <a:prstGeom prst="chord">
                  <a:avLst>
                    <a:gd name="adj1" fmla="val 3876990"/>
                    <a:gd name="adj2" fmla="val 16200000"/>
                  </a:avLst>
                </a:pr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774" name="Chord 23"/>
                <p:cNvSpPr/>
                <p:nvPr/>
              </p:nvSpPr>
              <p:spPr>
                <a:xfrm rot="15862152">
                  <a:off x="2978950" y="978700"/>
                  <a:ext cx="3338500" cy="3338500"/>
                </a:xfrm>
                <a:prstGeom prst="chord">
                  <a:avLst>
                    <a:gd name="adj1" fmla="val 3876990"/>
                    <a:gd name="adj2" fmla="val 16200000"/>
                  </a:avLst>
                </a:pr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775" name="Oval 20"/>
              <p:cNvSpPr/>
              <p:nvPr/>
            </p:nvSpPr>
            <p:spPr>
              <a:xfrm>
                <a:off x="3154305" y="1154055"/>
                <a:ext cx="2987791" cy="2987791"/>
              </a:xfrm>
              <a:prstGeom prst="ellipse"/>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sp>
          <p:nvSpPr>
            <p:cNvPr id="1049776" name="Rectangle 5"/>
            <p:cNvSpPr/>
            <p:nvPr/>
          </p:nvSpPr>
          <p:spPr>
            <a:xfrm>
              <a:off x="2361789" y="1620202"/>
              <a:ext cx="4733182" cy="1903095"/>
            </a:xfrm>
            <a:custGeom>
              <a:avLst/>
              <a:gdLst>
                <a:gd name="connsiteX0" fmla="*/ 0 w 4016092"/>
                <a:gd name="connsiteY0" fmla="*/ 0 h 1082040"/>
                <a:gd name="connsiteX1" fmla="*/ 4016092 w 4016092"/>
                <a:gd name="connsiteY1" fmla="*/ 0 h 1082040"/>
                <a:gd name="connsiteX2" fmla="*/ 4016092 w 4016092"/>
                <a:gd name="connsiteY2" fmla="*/ 1082040 h 1082040"/>
                <a:gd name="connsiteX3" fmla="*/ 0 w 4016092"/>
                <a:gd name="connsiteY3" fmla="*/ 1082040 h 1082040"/>
                <a:gd name="connsiteX4" fmla="*/ 0 w 4016092"/>
                <a:gd name="connsiteY4" fmla="*/ 0 h 1082040"/>
                <a:gd name="connsiteX0" fmla="*/ 0 w 4206592"/>
                <a:gd name="connsiteY0" fmla="*/ 228600 h 1082040"/>
                <a:gd name="connsiteX1" fmla="*/ 4206592 w 4206592"/>
                <a:gd name="connsiteY1" fmla="*/ 0 h 1082040"/>
                <a:gd name="connsiteX2" fmla="*/ 4206592 w 4206592"/>
                <a:gd name="connsiteY2" fmla="*/ 1082040 h 1082040"/>
                <a:gd name="connsiteX3" fmla="*/ 190500 w 4206592"/>
                <a:gd name="connsiteY3" fmla="*/ 1082040 h 1082040"/>
                <a:gd name="connsiteX4" fmla="*/ 0 w 4206592"/>
                <a:gd name="connsiteY4" fmla="*/ 228600 h 1082040"/>
                <a:gd name="connsiteX0" fmla="*/ 0 w 4587592"/>
                <a:gd name="connsiteY0" fmla="*/ 624840 h 1478280"/>
                <a:gd name="connsiteX1" fmla="*/ 4587592 w 4587592"/>
                <a:gd name="connsiteY1" fmla="*/ 0 h 1478280"/>
                <a:gd name="connsiteX2" fmla="*/ 4206592 w 4587592"/>
                <a:gd name="connsiteY2" fmla="*/ 1478280 h 1478280"/>
                <a:gd name="connsiteX3" fmla="*/ 190500 w 4587592"/>
                <a:gd name="connsiteY3" fmla="*/ 1478280 h 1478280"/>
                <a:gd name="connsiteX4" fmla="*/ 0 w 4587592"/>
                <a:gd name="connsiteY4" fmla="*/ 624840 h 1478280"/>
                <a:gd name="connsiteX0" fmla="*/ 0 w 4587592"/>
                <a:gd name="connsiteY0" fmla="*/ 624840 h 1645920"/>
                <a:gd name="connsiteX1" fmla="*/ 4587592 w 4587592"/>
                <a:gd name="connsiteY1" fmla="*/ 0 h 1645920"/>
                <a:gd name="connsiteX2" fmla="*/ 4229452 w 4587592"/>
                <a:gd name="connsiteY2" fmla="*/ 1645920 h 1645920"/>
                <a:gd name="connsiteX3" fmla="*/ 190500 w 4587592"/>
                <a:gd name="connsiteY3" fmla="*/ 1478280 h 1645920"/>
                <a:gd name="connsiteX4" fmla="*/ 0 w 4587592"/>
                <a:gd name="connsiteY4" fmla="*/ 624840 h 1645920"/>
                <a:gd name="connsiteX0" fmla="*/ 0 w 4602832"/>
                <a:gd name="connsiteY0" fmla="*/ 457200 h 1645920"/>
                <a:gd name="connsiteX1" fmla="*/ 4602832 w 4602832"/>
                <a:gd name="connsiteY1" fmla="*/ 0 h 1645920"/>
                <a:gd name="connsiteX2" fmla="*/ 4244692 w 4602832"/>
                <a:gd name="connsiteY2" fmla="*/ 1645920 h 1645920"/>
                <a:gd name="connsiteX3" fmla="*/ 205740 w 4602832"/>
                <a:gd name="connsiteY3" fmla="*/ 1478280 h 1645920"/>
                <a:gd name="connsiteX4" fmla="*/ 0 w 4602832"/>
                <a:gd name="connsiteY4" fmla="*/ 457200 h 1645920"/>
                <a:gd name="connsiteX0" fmla="*/ 0 w 4640932"/>
                <a:gd name="connsiteY0" fmla="*/ 320040 h 1645920"/>
                <a:gd name="connsiteX1" fmla="*/ 4640932 w 4640932"/>
                <a:gd name="connsiteY1" fmla="*/ 0 h 1645920"/>
                <a:gd name="connsiteX2" fmla="*/ 4282792 w 4640932"/>
                <a:gd name="connsiteY2" fmla="*/ 1645920 h 1645920"/>
                <a:gd name="connsiteX3" fmla="*/ 243840 w 4640932"/>
                <a:gd name="connsiteY3" fmla="*/ 1478280 h 1645920"/>
                <a:gd name="connsiteX4" fmla="*/ 0 w 4640932"/>
                <a:gd name="connsiteY4" fmla="*/ 320040 h 1645920"/>
                <a:gd name="connsiteX0" fmla="*/ 0 w 4618072"/>
                <a:gd name="connsiteY0" fmla="*/ 320040 h 1645920"/>
                <a:gd name="connsiteX1" fmla="*/ 4618072 w 4618072"/>
                <a:gd name="connsiteY1" fmla="*/ 0 h 1645920"/>
                <a:gd name="connsiteX2" fmla="*/ 4259932 w 4618072"/>
                <a:gd name="connsiteY2" fmla="*/ 1645920 h 1645920"/>
                <a:gd name="connsiteX3" fmla="*/ 220980 w 4618072"/>
                <a:gd name="connsiteY3" fmla="*/ 1478280 h 1645920"/>
                <a:gd name="connsiteX4" fmla="*/ 0 w 4618072"/>
                <a:gd name="connsiteY4" fmla="*/ 320040 h 1645920"/>
                <a:gd name="connsiteX0" fmla="*/ 0 w 4557112"/>
                <a:gd name="connsiteY0" fmla="*/ 350520 h 1676400"/>
                <a:gd name="connsiteX1" fmla="*/ 4557112 w 4557112"/>
                <a:gd name="connsiteY1" fmla="*/ 0 h 1676400"/>
                <a:gd name="connsiteX2" fmla="*/ 4259932 w 4557112"/>
                <a:gd name="connsiteY2" fmla="*/ 1676400 h 1676400"/>
                <a:gd name="connsiteX3" fmla="*/ 220980 w 4557112"/>
                <a:gd name="connsiteY3" fmla="*/ 1508760 h 1676400"/>
                <a:gd name="connsiteX4" fmla="*/ 0 w 4557112"/>
                <a:gd name="connsiteY4" fmla="*/ 35052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7112" h="1676400">
                  <a:moveTo>
                    <a:pt x="0" y="350520"/>
                  </a:moveTo>
                  <a:lnTo>
                    <a:pt x="4557112" y="0"/>
                  </a:lnTo>
                  <a:lnTo>
                    <a:pt x="4259932" y="1676400"/>
                  </a:lnTo>
                  <a:lnTo>
                    <a:pt x="220980" y="1508760"/>
                  </a:lnTo>
                  <a:lnTo>
                    <a:pt x="0" y="350520"/>
                  </a:lnTo>
                  <a:close/>
                </a:path>
              </a:pathLst>
            </a:custGeom>
            <a:solidFill>
              <a:srgbClr val="C18A3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777" name="Text Placeholder 16"/>
          <p:cNvSpPr>
            <a:spLocks noGrp="1"/>
          </p:cNvSpPr>
          <p:nvPr>
            <p:ph type="body" sz="quarter" idx="13"/>
          </p:nvPr>
        </p:nvSpPr>
        <p:spPr>
          <a:xfrm>
            <a:off x="3117397" y="2365224"/>
            <a:ext cx="2909207" cy="413052"/>
          </a:xfrm>
          <a:prstGeom prst="rect"/>
        </p:spPr>
        <p:txBody>
          <a:bodyPr/>
          <a:lstStyle>
            <a:lvl1pPr algn="ctr">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90" name="Shape 37"/>
        <p:cNvGrpSpPr/>
        <p:nvPr/>
      </p:nvGrpSpPr>
      <p:grpSpPr>
        <a:xfrm>
          <a:off x="0" y="0"/>
          <a:ext cx="0" cy="0"/>
          <a:chOff x="0" y="0"/>
          <a:chExt cx="0" cy="0"/>
        </a:xfrm>
      </p:grpSpPr>
      <p:pic>
        <p:nvPicPr>
          <p:cNvPr id="2097226" name="Picture 2"/>
          <p:cNvPicPr>
            <a:picLocks noChangeAspect="1"/>
          </p:cNvPicPr>
          <p:nvPr/>
        </p:nvPicPr>
        <p:blipFill>
          <a:blip xmlns:r="http://schemas.openxmlformats.org/officeDocument/2006/relationships" r:embed="rId1"/>
          <a:srcRect/>
          <a:stretch>
            <a:fillRect/>
          </a:stretch>
        </p:blipFill>
        <p:spPr>
          <a:xfrm>
            <a:off x="2924496" y="901633"/>
            <a:ext cx="3295009" cy="3449032"/>
          </a:xfrm>
          <a:prstGeom prst="rect"/>
        </p:spPr>
      </p:pic>
      <p:sp>
        <p:nvSpPr>
          <p:cNvPr id="1049059" name="Text Placeholder 16"/>
          <p:cNvSpPr>
            <a:spLocks noGrp="1"/>
          </p:cNvSpPr>
          <p:nvPr>
            <p:ph type="body" sz="quarter" idx="13"/>
          </p:nvPr>
        </p:nvSpPr>
        <p:spPr>
          <a:xfrm>
            <a:off x="3117397" y="2365224"/>
            <a:ext cx="2909207" cy="413052"/>
          </a:xfrm>
          <a:prstGeom prst="rect"/>
        </p:spPr>
        <p:txBody>
          <a:bodyPr/>
          <a:lstStyle>
            <a:lvl1pPr algn="ctr">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80" name="Shape 37"/>
        <p:cNvGrpSpPr/>
        <p:nvPr/>
      </p:nvGrpSpPr>
      <p:grpSpPr>
        <a:xfrm>
          <a:off x="0" y="0"/>
          <a:ext cx="0" cy="0"/>
          <a:chOff x="0" y="0"/>
          <a:chExt cx="0" cy="0"/>
        </a:xfrm>
      </p:grpSpPr>
      <p:pic>
        <p:nvPicPr>
          <p:cNvPr id="2097316" name="Google Shape;427;p237"/>
          <p:cNvPicPr preferRelativeResize="0">
            <a:picLocks/>
          </p:cNvPicPr>
          <p:nvPr/>
        </p:nvPicPr>
        <p:blipFill>
          <a:blip xmlns:r="http://schemas.openxmlformats.org/officeDocument/2006/relationships" r:embed="rId1"/>
          <a:srcRect/>
          <a:stretch>
            <a:fillRect/>
          </a:stretch>
        </p:blipFill>
        <p:spPr>
          <a:xfrm>
            <a:off x="2555408" y="637575"/>
            <a:ext cx="4004832" cy="4042613"/>
          </a:xfrm>
          <a:prstGeom prst="rect"/>
          <a:noFill/>
          <a:ln>
            <a:noFill/>
          </a:ln>
        </p:spPr>
      </p:pic>
      <p:sp>
        <p:nvSpPr>
          <p:cNvPr id="1049722" name="Text Placeholder 16"/>
          <p:cNvSpPr>
            <a:spLocks noGrp="1"/>
          </p:cNvSpPr>
          <p:nvPr>
            <p:ph type="body" sz="quarter" idx="13"/>
          </p:nvPr>
        </p:nvSpPr>
        <p:spPr>
          <a:xfrm>
            <a:off x="3028189" y="2365224"/>
            <a:ext cx="2909207" cy="413052"/>
          </a:xfrm>
          <a:prstGeom prst="rect"/>
        </p:spPr>
        <p:txBody>
          <a:bodyPr/>
          <a:lstStyle>
            <a:lvl1pPr algn="ctr">
              <a:defRPr b="1" sz="2000">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preserve="1" userDrawn="1">
  <p:cSld name="Objectives 2">
    <p:spTree>
      <p:nvGrpSpPr>
        <p:cNvPr id="182" name="Shape 11"/>
        <p:cNvGrpSpPr/>
        <p:nvPr/>
      </p:nvGrpSpPr>
      <p:grpSpPr>
        <a:xfrm>
          <a:off x="0" y="0"/>
          <a:ext cx="0" cy="0"/>
          <a:chOff x="0" y="0"/>
          <a:chExt cx="0" cy="0"/>
        </a:xfrm>
      </p:grpSpPr>
      <p:pic>
        <p:nvPicPr>
          <p:cNvPr id="2097174" name="Picture 5"/>
          <p:cNvPicPr>
            <a:picLocks noChangeAspect="1"/>
          </p:cNvPicPr>
          <p:nvPr userDrawn="1"/>
        </p:nvPicPr>
        <p:blipFill rotWithShape="1">
          <a:blip xmlns:r="http://schemas.openxmlformats.org/officeDocument/2006/relationships" r:embed="rId1"/>
          <a:srcRect l="16976" t="14937" r="19509" b="5409"/>
          <a:stretch>
            <a:fillRect/>
          </a:stretch>
        </p:blipFill>
        <p:spPr>
          <a:xfrm>
            <a:off x="6412523" y="0"/>
            <a:ext cx="2731477" cy="5143500"/>
          </a:xfrm>
          <a:prstGeom prst="rect"/>
        </p:spPr>
      </p:pic>
      <p:pic>
        <p:nvPicPr>
          <p:cNvPr id="2097175" name="Google Shape;13;p29" descr="Shape  Description automatically generated with low confidence"/>
          <p:cNvPicPr preferRelativeResize="0">
            <a:picLocks/>
          </p:cNvPicPr>
          <p:nvPr/>
        </p:nvPicPr>
        <p:blipFill rotWithShape="1">
          <a:blip xmlns:r="http://schemas.openxmlformats.org/officeDocument/2006/relationships" r:embed="rId2">
            <a:alphaModFix/>
          </a:blip>
          <a:srcRect/>
          <a:stretch>
            <a:fillRect/>
          </a:stretch>
        </p:blipFill>
        <p:spPr>
          <a:xfrm>
            <a:off x="0" y="6"/>
            <a:ext cx="9143990" cy="5143494"/>
          </a:xfrm>
          <a:prstGeom prst="rect"/>
          <a:noFill/>
          <a:ln>
            <a:noFill/>
          </a:ln>
        </p:spPr>
      </p:pic>
      <p:sp>
        <p:nvSpPr>
          <p:cNvPr id="1048703" name="Google Shape;15;p29"/>
          <p:cNvSpPr txBox="1">
            <a:spLocks noGrp="1"/>
          </p:cNvSpPr>
          <p:nvPr>
            <p:ph type="body" idx="1"/>
          </p:nvPr>
        </p:nvSpPr>
        <p:spPr>
          <a:xfrm>
            <a:off x="135732" y="756211"/>
            <a:ext cx="4436269" cy="343433"/>
          </a:xfrm>
          <a:prstGeom prst="rect"/>
          <a:noFill/>
          <a:ln>
            <a:noFill/>
          </a:ln>
        </p:spPr>
        <p:txBody>
          <a:bodyPr anchor="ctr" anchorCtr="0" bIns="45700" lIns="91425" rIns="91425" spcFirstLastPara="1" tIns="45700" wrap="square">
            <a:noAutofit/>
          </a:bodyPr>
          <a:lstStyle>
            <a:lvl1pPr algn="l" indent="-285750" lvl="0" marL="285750">
              <a:lnSpc>
                <a:spcPct val="90000"/>
              </a:lnSpc>
              <a:spcBef>
                <a:spcPts val="0"/>
              </a:spcBef>
              <a:spcAft>
                <a:spcPts val="0"/>
              </a:spcAft>
              <a:buClr>
                <a:schemeClr val="dk1"/>
              </a:buClr>
              <a:buSzPts val="1400"/>
              <a:buFont typeface="Wingdings" pitchFamily="2" charset="2"/>
              <a:buChar char="§"/>
              <a:defRPr b="1" sz="1400" i="1">
                <a:latin typeface="Public Sans"/>
                <a:ea typeface="Public Sans"/>
                <a:cs typeface="Public Sans"/>
                <a:sym typeface="Public Sans"/>
              </a:defRPr>
            </a:lvl1pPr>
            <a:lvl2pPr algn="l" indent="-323850" lvl="1" marL="9144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2pPr>
            <a:lvl3pPr algn="l" indent="-323850" lvl="2" marL="13716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3pPr>
            <a:lvl4pPr algn="l" indent="-323850" lvl="3" marL="18288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4pPr>
            <a:lvl5pPr algn="l" indent="-323850" lvl="4" marL="2286000">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04" name="Google Shape;16;p29"/>
          <p:cNvSpPr txBox="1">
            <a:spLocks noGrp="1"/>
          </p:cNvSpPr>
          <p:nvPr>
            <p:ph type="body" idx="2"/>
          </p:nvPr>
        </p:nvSpPr>
        <p:spPr>
          <a:xfrm>
            <a:off x="135732" y="1194361"/>
            <a:ext cx="4265186" cy="2139553"/>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0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70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38" name="Shape 37"/>
        <p:cNvGrpSpPr/>
        <p:nvPr/>
      </p:nvGrpSpPr>
      <p:grpSpPr>
        <a:xfrm>
          <a:off x="0" y="0"/>
          <a:ext cx="0" cy="0"/>
          <a:chOff x="0" y="0"/>
          <a:chExt cx="0" cy="0"/>
        </a:xfrm>
      </p:grpSpPr>
      <p:pic>
        <p:nvPicPr>
          <p:cNvPr id="2097247" name="Picture 2" descr="Icon  Description automatically generated"/>
          <p:cNvPicPr>
            <a:picLocks noChangeAspect="1"/>
          </p:cNvPicPr>
          <p:nvPr/>
        </p:nvPicPr>
        <p:blipFill>
          <a:blip xmlns:r="http://schemas.openxmlformats.org/officeDocument/2006/relationships" r:embed="rId1"/>
          <a:stretch>
            <a:fillRect/>
          </a:stretch>
        </p:blipFill>
        <p:spPr>
          <a:xfrm>
            <a:off x="2360040" y="277448"/>
            <a:ext cx="4422039" cy="4588604"/>
          </a:xfrm>
          <a:prstGeom prst="rect"/>
        </p:spPr>
      </p:pic>
      <p:sp>
        <p:nvSpPr>
          <p:cNvPr id="1049262" name="Text Placeholder 16"/>
          <p:cNvSpPr>
            <a:spLocks noGrp="1"/>
          </p:cNvSpPr>
          <p:nvPr>
            <p:ph type="body" sz="quarter" idx="13"/>
          </p:nvPr>
        </p:nvSpPr>
        <p:spPr>
          <a:xfrm>
            <a:off x="3117397" y="2666490"/>
            <a:ext cx="2909207" cy="413052"/>
          </a:xfrm>
          <a:prstGeom prst="rect"/>
        </p:spPr>
        <p:txBody>
          <a:bodyPr/>
          <a:lstStyle>
            <a:lvl1pPr algn="ctr">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63" name="Text Placeholder 16"/>
          <p:cNvSpPr>
            <a:spLocks noGrp="1"/>
          </p:cNvSpPr>
          <p:nvPr>
            <p:ph type="body" sz="quarter" idx="14" hasCustomPrompt="1"/>
          </p:nvPr>
        </p:nvSpPr>
        <p:spPr>
          <a:xfrm>
            <a:off x="2894151" y="1477631"/>
            <a:ext cx="1510581" cy="507286"/>
          </a:xfrm>
          <a:prstGeom prst="rect"/>
        </p:spPr>
        <p:txBody>
          <a:bodyPr/>
          <a:lstStyle>
            <a:lvl1pPr algn="l">
              <a:defRPr b="1" sz="2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Activity</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81" name="Shape 37"/>
        <p:cNvGrpSpPr/>
        <p:nvPr/>
      </p:nvGrpSpPr>
      <p:grpSpPr>
        <a:xfrm>
          <a:off x="0" y="0"/>
          <a:ext cx="0" cy="0"/>
          <a:chOff x="0" y="0"/>
          <a:chExt cx="0" cy="0"/>
        </a:xfrm>
      </p:grpSpPr>
      <p:pic>
        <p:nvPicPr>
          <p:cNvPr id="2097317"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23" name="Rounded Rectangle 11"/>
          <p:cNvSpPr/>
          <p:nvPr/>
        </p:nvSpPr>
        <p:spPr>
          <a:xfrm>
            <a:off x="496108" y="1739452"/>
            <a:ext cx="840827" cy="1856806"/>
          </a:xfrm>
          <a:prstGeom prst="roundRect">
            <a:avLst>
              <a:gd name="adj" fmla="val 11078"/>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9724" name="Rectangle 12"/>
          <p:cNvSpPr/>
          <p:nvPr/>
        </p:nvSpPr>
        <p:spPr>
          <a:xfrm>
            <a:off x="919659" y="1739452"/>
            <a:ext cx="3360175"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9725" name="TextBox 14"/>
          <p:cNvSpPr txBox="1"/>
          <p:nvPr/>
        </p:nvSpPr>
        <p:spPr>
          <a:xfrm>
            <a:off x="488252"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1</a:t>
            </a:r>
            <a:endParaRPr dirty="0" sz="1600" i="1" lang="en-US">
              <a:solidFill>
                <a:schemeClr val="bg1"/>
              </a:solidFill>
              <a:latin typeface="Public Sans" pitchFamily="2" charset="0"/>
            </a:endParaRPr>
          </a:p>
        </p:txBody>
      </p:sp>
      <p:sp>
        <p:nvSpPr>
          <p:cNvPr id="1049726" name="Rounded Rectangle 7"/>
          <p:cNvSpPr/>
          <p:nvPr/>
        </p:nvSpPr>
        <p:spPr>
          <a:xfrm>
            <a:off x="4949846" y="1739452"/>
            <a:ext cx="840827" cy="1856806"/>
          </a:xfrm>
          <a:prstGeom prst="roundRect">
            <a:avLst>
              <a:gd name="adj" fmla="val 1107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9727" name="Rectangle 8"/>
          <p:cNvSpPr/>
          <p:nvPr/>
        </p:nvSpPr>
        <p:spPr>
          <a:xfrm>
            <a:off x="5373397" y="1739452"/>
            <a:ext cx="3360175"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9728" name="TextBox 10"/>
          <p:cNvSpPr txBox="1"/>
          <p:nvPr/>
        </p:nvSpPr>
        <p:spPr>
          <a:xfrm>
            <a:off x="4941990"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2</a:t>
            </a:r>
            <a:endParaRPr dirty="0" sz="1600" i="1" lang="en-US">
              <a:solidFill>
                <a:schemeClr val="bg1"/>
              </a:solidFill>
              <a:latin typeface="Public Sans" pitchFamily="2" charset="0"/>
            </a:endParaRPr>
          </a:p>
        </p:txBody>
      </p:sp>
      <p:sp>
        <p:nvSpPr>
          <p:cNvPr id="1049729" name="Text Placeholder 16"/>
          <p:cNvSpPr>
            <a:spLocks noGrp="1"/>
          </p:cNvSpPr>
          <p:nvPr>
            <p:ph type="body" sz="quarter" idx="13"/>
          </p:nvPr>
        </p:nvSpPr>
        <p:spPr>
          <a:xfrm>
            <a:off x="1086864" y="2013830"/>
            <a:ext cx="3027937"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30" name="Text Placeholder 16"/>
          <p:cNvSpPr>
            <a:spLocks noGrp="1"/>
          </p:cNvSpPr>
          <p:nvPr>
            <p:ph type="body" sz="quarter" idx="14"/>
          </p:nvPr>
        </p:nvSpPr>
        <p:spPr>
          <a:xfrm>
            <a:off x="5540602" y="2013830"/>
            <a:ext cx="3027937"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3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3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78" name="Shape 37"/>
        <p:cNvGrpSpPr/>
        <p:nvPr/>
      </p:nvGrpSpPr>
      <p:grpSpPr>
        <a:xfrm>
          <a:off x="0" y="0"/>
          <a:ext cx="0" cy="0"/>
          <a:chOff x="0" y="0"/>
          <a:chExt cx="0" cy="0"/>
        </a:xfrm>
      </p:grpSpPr>
      <p:pic>
        <p:nvPicPr>
          <p:cNvPr id="2097170"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86" name="Rounded Rectangle 11"/>
          <p:cNvSpPr/>
          <p:nvPr/>
        </p:nvSpPr>
        <p:spPr>
          <a:xfrm>
            <a:off x="496108" y="1739452"/>
            <a:ext cx="840827" cy="1856806"/>
          </a:xfrm>
          <a:prstGeom prst="roundRect">
            <a:avLst>
              <a:gd name="adj" fmla="val 1107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87" name="Rectangle 12"/>
          <p:cNvSpPr/>
          <p:nvPr/>
        </p:nvSpPr>
        <p:spPr>
          <a:xfrm>
            <a:off x="919659" y="1739452"/>
            <a:ext cx="3360175"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8688" name="TextBox 14"/>
          <p:cNvSpPr txBox="1"/>
          <p:nvPr/>
        </p:nvSpPr>
        <p:spPr>
          <a:xfrm>
            <a:off x="488252"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1</a:t>
            </a:r>
            <a:endParaRPr dirty="0" sz="1600" i="1" lang="en-US">
              <a:solidFill>
                <a:schemeClr val="bg1"/>
              </a:solidFill>
              <a:latin typeface="Public Sans" pitchFamily="2" charset="0"/>
            </a:endParaRPr>
          </a:p>
        </p:txBody>
      </p:sp>
      <p:sp>
        <p:nvSpPr>
          <p:cNvPr id="1048689" name="Rounded Rectangle 7"/>
          <p:cNvSpPr/>
          <p:nvPr/>
        </p:nvSpPr>
        <p:spPr>
          <a:xfrm>
            <a:off x="4949846" y="1739452"/>
            <a:ext cx="840827" cy="1856806"/>
          </a:xfrm>
          <a:prstGeom prst="roundRect">
            <a:avLst>
              <a:gd name="adj" fmla="val 1107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90" name="Rectangle 8"/>
          <p:cNvSpPr/>
          <p:nvPr/>
        </p:nvSpPr>
        <p:spPr>
          <a:xfrm>
            <a:off x="5373397" y="1739452"/>
            <a:ext cx="3360175"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8691" name="TextBox 10"/>
          <p:cNvSpPr txBox="1"/>
          <p:nvPr/>
        </p:nvSpPr>
        <p:spPr>
          <a:xfrm>
            <a:off x="4941990"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2</a:t>
            </a:r>
            <a:endParaRPr dirty="0" sz="1600" i="1" lang="en-US">
              <a:solidFill>
                <a:schemeClr val="bg1"/>
              </a:solidFill>
              <a:latin typeface="Public Sans" pitchFamily="2" charset="0"/>
            </a:endParaRPr>
          </a:p>
        </p:txBody>
      </p:sp>
      <p:sp>
        <p:nvSpPr>
          <p:cNvPr id="1048692" name="Text Placeholder 16"/>
          <p:cNvSpPr>
            <a:spLocks noGrp="1"/>
          </p:cNvSpPr>
          <p:nvPr>
            <p:ph type="body" sz="quarter" idx="13"/>
          </p:nvPr>
        </p:nvSpPr>
        <p:spPr>
          <a:xfrm>
            <a:off x="1086864" y="2013830"/>
            <a:ext cx="3027937"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93" name="Text Placeholder 16"/>
          <p:cNvSpPr>
            <a:spLocks noGrp="1"/>
          </p:cNvSpPr>
          <p:nvPr>
            <p:ph type="body" sz="quarter" idx="14"/>
          </p:nvPr>
        </p:nvSpPr>
        <p:spPr>
          <a:xfrm>
            <a:off x="5540602" y="2013830"/>
            <a:ext cx="3027937"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9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69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82" name="Shape 37"/>
        <p:cNvGrpSpPr/>
        <p:nvPr/>
      </p:nvGrpSpPr>
      <p:grpSpPr>
        <a:xfrm>
          <a:off x="0" y="0"/>
          <a:ext cx="0" cy="0"/>
          <a:chOff x="0" y="0"/>
          <a:chExt cx="0" cy="0"/>
        </a:xfrm>
      </p:grpSpPr>
      <p:pic>
        <p:nvPicPr>
          <p:cNvPr id="2097269"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cxnSp>
        <p:nvCxnSpPr>
          <p:cNvPr id="3145833" name="Straight Connector 5"/>
          <p:cNvCxnSpPr>
            <a:cxnSpLocks/>
          </p:cNvCxnSpPr>
          <p:nvPr/>
        </p:nvCxnSpPr>
        <p:spPr>
          <a:xfrm flipV="1">
            <a:off x="0" y="2140588"/>
            <a:ext cx="9143999" cy="1"/>
          </a:xfrm>
          <a:prstGeom prst="line"/>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83" name="Group 36"/>
          <p:cNvGrpSpPr/>
          <p:nvPr userDrawn="1"/>
        </p:nvGrpSpPr>
        <p:grpSpPr>
          <a:xfrm>
            <a:off x="2339405" y="1943342"/>
            <a:ext cx="396240" cy="683951"/>
            <a:chOff x="2339405" y="1953281"/>
            <a:chExt cx="396240" cy="683951"/>
          </a:xfrm>
        </p:grpSpPr>
        <p:sp>
          <p:nvSpPr>
            <p:cNvPr id="1049393" name="Rectangle 29"/>
            <p:cNvSpPr/>
            <p:nvPr/>
          </p:nvSpPr>
          <p:spPr>
            <a:xfrm rot="2700000">
              <a:off x="2339405" y="1953281"/>
              <a:ext cx="396240" cy="39624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94" name="Rectangle 30"/>
            <p:cNvSpPr/>
            <p:nvPr/>
          </p:nvSpPr>
          <p:spPr>
            <a:xfrm rot="2700000">
              <a:off x="2339405" y="2218062"/>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cxnSp>
          <p:nvCxnSpPr>
            <p:cNvPr id="3145834" name="Straight Arrow Connector 27"/>
            <p:cNvCxnSpPr>
              <a:cxnSpLocks/>
            </p:cNvCxnSpPr>
            <p:nvPr/>
          </p:nvCxnSpPr>
          <p:spPr>
            <a:xfrm>
              <a:off x="2537525" y="2088797"/>
              <a:ext cx="0" cy="548435"/>
            </a:xfrm>
            <a:prstGeom prst="straightConnector1"/>
            <a:ln>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395" name="Rectangle 28"/>
            <p:cNvSpPr/>
            <p:nvPr/>
          </p:nvSpPr>
          <p:spPr>
            <a:xfrm rot="2700000">
              <a:off x="2416331" y="2138998"/>
              <a:ext cx="242388" cy="242388"/>
            </a:xfrm>
            <a:prstGeom prst="rect"/>
            <a:solidFill>
              <a:schemeClr val="bg2">
                <a:lumMod val="40000"/>
                <a:lumOff val="60000"/>
              </a:schemeClr>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84" name="Group 37"/>
          <p:cNvGrpSpPr/>
          <p:nvPr userDrawn="1"/>
        </p:nvGrpSpPr>
        <p:grpSpPr>
          <a:xfrm>
            <a:off x="6408356" y="1943342"/>
            <a:ext cx="396240" cy="683951"/>
            <a:chOff x="6408356" y="1953281"/>
            <a:chExt cx="396240" cy="683951"/>
          </a:xfrm>
        </p:grpSpPr>
        <p:sp>
          <p:nvSpPr>
            <p:cNvPr id="1049396" name="Rectangle 22"/>
            <p:cNvSpPr/>
            <p:nvPr/>
          </p:nvSpPr>
          <p:spPr>
            <a:xfrm rot="2700000">
              <a:off x="6408356" y="1953281"/>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97" name="Rectangle 23"/>
            <p:cNvSpPr/>
            <p:nvPr/>
          </p:nvSpPr>
          <p:spPr>
            <a:xfrm rot="2700000">
              <a:off x="6408356" y="2218062"/>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cxnSp>
          <p:nvCxnSpPr>
            <p:cNvPr id="3145835" name="Straight Arrow Connector 20"/>
            <p:cNvCxnSpPr>
              <a:cxnSpLocks/>
            </p:cNvCxnSpPr>
            <p:nvPr/>
          </p:nvCxnSpPr>
          <p:spPr>
            <a:xfrm>
              <a:off x="6606476" y="2088797"/>
              <a:ext cx="0" cy="548435"/>
            </a:xfrm>
            <a:prstGeom prst="straightConnector1"/>
            <a:ln>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398" name="Rectangle 21"/>
            <p:cNvSpPr/>
            <p:nvPr/>
          </p:nvSpPr>
          <p:spPr>
            <a:xfrm rot="2700000">
              <a:off x="6485282" y="2138998"/>
              <a:ext cx="242388" cy="242388"/>
            </a:xfrm>
            <a:prstGeom prst="rect"/>
            <a:solidFill>
              <a:schemeClr val="tx2">
                <a:lumMod val="40000"/>
                <a:lumOff val="60000"/>
              </a:schemeClr>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399" name="Text Placeholder 16"/>
          <p:cNvSpPr>
            <a:spLocks noGrp="1"/>
          </p:cNvSpPr>
          <p:nvPr>
            <p:ph type="body" sz="quarter" idx="13"/>
          </p:nvPr>
        </p:nvSpPr>
        <p:spPr>
          <a:xfrm>
            <a:off x="1082922" y="2812006"/>
            <a:ext cx="2909207"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00" name="Text Placeholder 16"/>
          <p:cNvSpPr>
            <a:spLocks noGrp="1"/>
          </p:cNvSpPr>
          <p:nvPr>
            <p:ph type="body" sz="quarter" idx="14"/>
          </p:nvPr>
        </p:nvSpPr>
        <p:spPr>
          <a:xfrm>
            <a:off x="5151872" y="2812006"/>
            <a:ext cx="2909207"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01" name="Text Placeholder 16"/>
          <p:cNvSpPr>
            <a:spLocks noGrp="1"/>
          </p:cNvSpPr>
          <p:nvPr>
            <p:ph type="body" sz="quarter" idx="15"/>
          </p:nvPr>
        </p:nvSpPr>
        <p:spPr>
          <a:xfrm>
            <a:off x="1082922" y="3207931"/>
            <a:ext cx="2909207" cy="930436"/>
          </a:xfrm>
          <a:prstGeom prst="rect"/>
        </p:spPr>
        <p:txBody>
          <a:bodyPr/>
          <a:lstStyle>
            <a:lvl1pPr algn="ct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02" name="Text Placeholder 16"/>
          <p:cNvSpPr>
            <a:spLocks noGrp="1"/>
          </p:cNvSpPr>
          <p:nvPr>
            <p:ph type="body" sz="quarter" idx="16"/>
          </p:nvPr>
        </p:nvSpPr>
        <p:spPr>
          <a:xfrm>
            <a:off x="5151872" y="3207931"/>
            <a:ext cx="2909207" cy="930436"/>
          </a:xfrm>
          <a:prstGeom prst="rect"/>
        </p:spPr>
        <p:txBody>
          <a:bodyPr/>
          <a:lstStyle>
            <a:lvl1pPr algn="ct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0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0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04" name="Shape 37"/>
        <p:cNvGrpSpPr/>
        <p:nvPr/>
      </p:nvGrpSpPr>
      <p:grpSpPr>
        <a:xfrm>
          <a:off x="0" y="0"/>
          <a:ext cx="0" cy="0"/>
          <a:chOff x="0" y="0"/>
          <a:chExt cx="0" cy="0"/>
        </a:xfrm>
      </p:grpSpPr>
      <p:pic>
        <p:nvPicPr>
          <p:cNvPr id="2097195"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15" name="Rounded Rectangle 11"/>
          <p:cNvSpPr/>
          <p:nvPr/>
        </p:nvSpPr>
        <p:spPr>
          <a:xfrm>
            <a:off x="496108" y="1739452"/>
            <a:ext cx="840827" cy="1856806"/>
          </a:xfrm>
          <a:prstGeom prst="roundRect">
            <a:avLst>
              <a:gd name="adj" fmla="val 1107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816" name="Rectangle 12"/>
          <p:cNvSpPr/>
          <p:nvPr/>
        </p:nvSpPr>
        <p:spPr>
          <a:xfrm>
            <a:off x="919659" y="1739452"/>
            <a:ext cx="1944138"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8817" name="TextBox 14"/>
          <p:cNvSpPr txBox="1"/>
          <p:nvPr/>
        </p:nvSpPr>
        <p:spPr>
          <a:xfrm>
            <a:off x="488252"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1</a:t>
            </a:r>
            <a:endParaRPr dirty="0" sz="1600" i="1" lang="en-US">
              <a:solidFill>
                <a:schemeClr val="bg1"/>
              </a:solidFill>
              <a:latin typeface="Public Sans" pitchFamily="2" charset="0"/>
            </a:endParaRPr>
          </a:p>
        </p:txBody>
      </p:sp>
      <p:sp>
        <p:nvSpPr>
          <p:cNvPr id="1048818" name="Text Placeholder 16"/>
          <p:cNvSpPr>
            <a:spLocks noGrp="1"/>
          </p:cNvSpPr>
          <p:nvPr>
            <p:ph type="body" sz="quarter" idx="13"/>
          </p:nvPr>
        </p:nvSpPr>
        <p:spPr>
          <a:xfrm>
            <a:off x="1086864" y="2013830"/>
            <a:ext cx="1622141"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19" name="Rounded Rectangle 4"/>
          <p:cNvSpPr/>
          <p:nvPr userDrawn="1"/>
        </p:nvSpPr>
        <p:spPr>
          <a:xfrm>
            <a:off x="3465552" y="1739452"/>
            <a:ext cx="840827" cy="1856806"/>
          </a:xfrm>
          <a:prstGeom prst="roundRect">
            <a:avLst>
              <a:gd name="adj" fmla="val 1107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820" name="Rectangle 5"/>
          <p:cNvSpPr/>
          <p:nvPr userDrawn="1"/>
        </p:nvSpPr>
        <p:spPr>
          <a:xfrm>
            <a:off x="3889103" y="1739452"/>
            <a:ext cx="1944138"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8821" name="TextBox 6"/>
          <p:cNvSpPr txBox="1"/>
          <p:nvPr userDrawn="1"/>
        </p:nvSpPr>
        <p:spPr>
          <a:xfrm>
            <a:off x="3457696"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2</a:t>
            </a:r>
            <a:endParaRPr dirty="0" sz="1600" i="1" lang="en-US">
              <a:solidFill>
                <a:schemeClr val="bg1"/>
              </a:solidFill>
              <a:latin typeface="Public Sans" pitchFamily="2" charset="0"/>
            </a:endParaRPr>
          </a:p>
        </p:txBody>
      </p:sp>
      <p:sp>
        <p:nvSpPr>
          <p:cNvPr id="1048822" name="Text Placeholder 16"/>
          <p:cNvSpPr>
            <a:spLocks noGrp="1"/>
          </p:cNvSpPr>
          <p:nvPr>
            <p:ph type="body" sz="quarter" idx="14"/>
          </p:nvPr>
        </p:nvSpPr>
        <p:spPr>
          <a:xfrm>
            <a:off x="4056308" y="2013830"/>
            <a:ext cx="1622141"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23" name="Rounded Rectangle 13"/>
          <p:cNvSpPr/>
          <p:nvPr userDrawn="1"/>
        </p:nvSpPr>
        <p:spPr>
          <a:xfrm>
            <a:off x="6434995" y="1739452"/>
            <a:ext cx="840827" cy="1856806"/>
          </a:xfrm>
          <a:prstGeom prst="roundRect">
            <a:avLst>
              <a:gd name="adj" fmla="val 1107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824" name="Rectangle 15"/>
          <p:cNvSpPr/>
          <p:nvPr userDrawn="1"/>
        </p:nvSpPr>
        <p:spPr>
          <a:xfrm>
            <a:off x="6858546" y="1739452"/>
            <a:ext cx="1944138" cy="1856806"/>
          </a:xfrm>
          <a:prstGeom prst="rect"/>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tx1"/>
              </a:solidFill>
              <a:latin typeface="Public Sans" pitchFamily="2" charset="77"/>
            </a:endParaRPr>
          </a:p>
        </p:txBody>
      </p:sp>
      <p:sp>
        <p:nvSpPr>
          <p:cNvPr id="1048825" name="TextBox 16"/>
          <p:cNvSpPr txBox="1"/>
          <p:nvPr userDrawn="1"/>
        </p:nvSpPr>
        <p:spPr>
          <a:xfrm>
            <a:off x="6427139" y="2498578"/>
            <a:ext cx="449772" cy="338554"/>
          </a:xfrm>
          <a:prstGeom prst="rect"/>
          <a:noFill/>
        </p:spPr>
        <p:txBody>
          <a:bodyPr wrap="square">
            <a:spAutoFit/>
          </a:bodyPr>
          <a:p>
            <a:pPr algn="ctr">
              <a:buSzPct val="95000"/>
            </a:pPr>
            <a:r>
              <a:rPr b="1" dirty="0" sz="1600" i="1" lang="en-US">
                <a:solidFill>
                  <a:schemeClr val="bg1"/>
                </a:solidFill>
                <a:latin typeface="Public Sans" pitchFamily="2" charset="0"/>
              </a:rPr>
              <a:t>3</a:t>
            </a:r>
            <a:endParaRPr dirty="0" sz="1600" i="1" lang="en-US">
              <a:solidFill>
                <a:schemeClr val="bg1"/>
              </a:solidFill>
              <a:latin typeface="Public Sans" pitchFamily="2" charset="0"/>
            </a:endParaRPr>
          </a:p>
        </p:txBody>
      </p:sp>
      <p:sp>
        <p:nvSpPr>
          <p:cNvPr id="1048826" name="Text Placeholder 16"/>
          <p:cNvSpPr>
            <a:spLocks noGrp="1"/>
          </p:cNvSpPr>
          <p:nvPr>
            <p:ph type="body" sz="quarter" idx="15"/>
          </p:nvPr>
        </p:nvSpPr>
        <p:spPr>
          <a:xfrm>
            <a:off x="7025751" y="2013830"/>
            <a:ext cx="1622141" cy="1308050"/>
          </a:xfrm>
          <a:prstGeom prst="rect"/>
        </p:spPr>
        <p:txBody>
          <a:bodyPr/>
          <a:lstStyle>
            <a:lvl1pP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27"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28"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96" name="Shape 37"/>
        <p:cNvGrpSpPr/>
        <p:nvPr/>
      </p:nvGrpSpPr>
      <p:grpSpPr>
        <a:xfrm>
          <a:off x="0" y="0"/>
          <a:ext cx="0" cy="0"/>
          <a:chOff x="0" y="0"/>
          <a:chExt cx="0" cy="0"/>
        </a:xfrm>
      </p:grpSpPr>
      <p:pic>
        <p:nvPicPr>
          <p:cNvPr id="2097278" name="Picture 7"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grpSp>
        <p:nvGrpSpPr>
          <p:cNvPr id="397" name="Google Shape;287;p51"/>
          <p:cNvGrpSpPr/>
          <p:nvPr userDrawn="1"/>
        </p:nvGrpSpPr>
        <p:grpSpPr>
          <a:xfrm>
            <a:off x="0" y="2399230"/>
            <a:ext cx="9144001" cy="2349751"/>
            <a:chOff x="0" y="2182920"/>
            <a:chExt cx="9144001" cy="2349751"/>
          </a:xfrm>
        </p:grpSpPr>
        <p:sp>
          <p:nvSpPr>
            <p:cNvPr id="1049462" name="Google Shape;288;p51"/>
            <p:cNvSpPr/>
            <p:nvPr/>
          </p:nvSpPr>
          <p:spPr>
            <a:xfrm>
              <a:off x="0" y="2689734"/>
              <a:ext cx="9144001" cy="1842937"/>
            </a:xfrm>
            <a:prstGeom prst="rect"/>
            <a:solidFill>
              <a:schemeClr val="accent4"/>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98" name="Google Shape;289;p51"/>
            <p:cNvGrpSpPr/>
            <p:nvPr/>
          </p:nvGrpSpPr>
          <p:grpSpPr>
            <a:xfrm>
              <a:off x="1229347" y="2182920"/>
              <a:ext cx="6685306" cy="1002265"/>
              <a:chOff x="976268" y="2064936"/>
              <a:chExt cx="6685306" cy="1002265"/>
            </a:xfrm>
          </p:grpSpPr>
          <p:sp>
            <p:nvSpPr>
              <p:cNvPr id="1049463" name="Google Shape;290;p51"/>
              <p:cNvSpPr/>
              <p:nvPr/>
            </p:nvSpPr>
            <p:spPr>
              <a:xfrm>
                <a:off x="976268"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464" name="Google Shape;291;p51"/>
              <p:cNvSpPr/>
              <p:nvPr/>
            </p:nvSpPr>
            <p:spPr>
              <a:xfrm>
                <a:off x="3817789"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465" name="Google Shape;292;p51"/>
              <p:cNvSpPr/>
              <p:nvPr/>
            </p:nvSpPr>
            <p:spPr>
              <a:xfrm>
                <a:off x="6659309"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grpSp>
      <p:sp>
        <p:nvSpPr>
          <p:cNvPr id="1049466" name="Google Shape;295;p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500"/>
              <a:buFont typeface="Public Sans"/>
              <a:buNone/>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67" name="Google Shape;299;p51"/>
          <p:cNvSpPr txBox="1">
            <a:spLocks noGrp="1"/>
          </p:cNvSpPr>
          <p:nvPr>
            <p:ph type="body" idx="5"/>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68" name="Google Shape;300;p51"/>
          <p:cNvSpPr txBox="1">
            <a:spLocks noGrp="1"/>
          </p:cNvSpPr>
          <p:nvPr>
            <p:ph type="body" idx="6"/>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69" name="Google Shape;301;p51"/>
          <p:cNvSpPr txBox="1">
            <a:spLocks noGrp="1"/>
          </p:cNvSpPr>
          <p:nvPr>
            <p:ph type="body" idx="7"/>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470" name="Google Shape;65;p36"/>
          <p:cNvSpPr>
            <a:spLocks noGrp="1"/>
          </p:cNvSpPr>
          <p:nvPr>
            <p:ph type="pic" idx="2"/>
          </p:nvPr>
        </p:nvSpPr>
        <p:spPr>
          <a:xfrm>
            <a:off x="146097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71" name="Google Shape;65;p36"/>
          <p:cNvSpPr>
            <a:spLocks noGrp="1"/>
          </p:cNvSpPr>
          <p:nvPr>
            <p:ph type="pic" idx="10"/>
          </p:nvPr>
        </p:nvSpPr>
        <p:spPr>
          <a:xfrm>
            <a:off x="430249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72" name="Google Shape;65;p36"/>
          <p:cNvSpPr>
            <a:spLocks noGrp="1"/>
          </p:cNvSpPr>
          <p:nvPr>
            <p:ph type="pic" idx="11"/>
          </p:nvPr>
        </p:nvSpPr>
        <p:spPr>
          <a:xfrm>
            <a:off x="714401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7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7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16" name="Shape 37"/>
        <p:cNvGrpSpPr/>
        <p:nvPr/>
      </p:nvGrpSpPr>
      <p:grpSpPr>
        <a:xfrm>
          <a:off x="0" y="0"/>
          <a:ext cx="0" cy="0"/>
          <a:chOff x="0" y="0"/>
          <a:chExt cx="0" cy="0"/>
        </a:xfrm>
      </p:grpSpPr>
      <p:pic>
        <p:nvPicPr>
          <p:cNvPr id="2097206" name="Picture 7"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grpSp>
        <p:nvGrpSpPr>
          <p:cNvPr id="217" name="Google Shape;287;p51"/>
          <p:cNvGrpSpPr/>
          <p:nvPr userDrawn="1"/>
        </p:nvGrpSpPr>
        <p:grpSpPr>
          <a:xfrm>
            <a:off x="0" y="2399230"/>
            <a:ext cx="9144001" cy="2349751"/>
            <a:chOff x="0" y="2182920"/>
            <a:chExt cx="9144001" cy="2349751"/>
          </a:xfrm>
        </p:grpSpPr>
        <p:sp>
          <p:nvSpPr>
            <p:cNvPr id="1048879" name="Google Shape;288;p51"/>
            <p:cNvSpPr/>
            <p:nvPr/>
          </p:nvSpPr>
          <p:spPr>
            <a:xfrm>
              <a:off x="0" y="2689734"/>
              <a:ext cx="9144001" cy="1842937"/>
            </a:xfrm>
            <a:prstGeom prst="rect"/>
            <a:solidFill>
              <a:schemeClr val="accent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18" name="Google Shape;289;p51"/>
            <p:cNvGrpSpPr/>
            <p:nvPr/>
          </p:nvGrpSpPr>
          <p:grpSpPr>
            <a:xfrm>
              <a:off x="1229347" y="2182920"/>
              <a:ext cx="6685306" cy="1002265"/>
              <a:chOff x="976268" y="2064936"/>
              <a:chExt cx="6685306" cy="1002265"/>
            </a:xfrm>
          </p:grpSpPr>
          <p:sp>
            <p:nvSpPr>
              <p:cNvPr id="1048880" name="Google Shape;290;p51"/>
              <p:cNvSpPr/>
              <p:nvPr/>
            </p:nvSpPr>
            <p:spPr>
              <a:xfrm>
                <a:off x="976268"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881" name="Google Shape;291;p51"/>
              <p:cNvSpPr/>
              <p:nvPr/>
            </p:nvSpPr>
            <p:spPr>
              <a:xfrm>
                <a:off x="381778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882" name="Google Shape;292;p51"/>
              <p:cNvSpPr/>
              <p:nvPr/>
            </p:nvSpPr>
            <p:spPr>
              <a:xfrm>
                <a:off x="665930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grpSp>
      <p:sp>
        <p:nvSpPr>
          <p:cNvPr id="1048883" name="Google Shape;295;p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500"/>
              <a:buFont typeface="Public Sans"/>
              <a:buNone/>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84" name="Google Shape;299;p51"/>
          <p:cNvSpPr txBox="1">
            <a:spLocks noGrp="1"/>
          </p:cNvSpPr>
          <p:nvPr>
            <p:ph type="body" idx="5"/>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85" name="Google Shape;300;p51"/>
          <p:cNvSpPr txBox="1">
            <a:spLocks noGrp="1"/>
          </p:cNvSpPr>
          <p:nvPr>
            <p:ph type="body" idx="6"/>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86" name="Google Shape;301;p51"/>
          <p:cNvSpPr txBox="1">
            <a:spLocks noGrp="1"/>
          </p:cNvSpPr>
          <p:nvPr>
            <p:ph type="body" idx="7"/>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87" name="Google Shape;65;p36"/>
          <p:cNvSpPr>
            <a:spLocks noGrp="1"/>
          </p:cNvSpPr>
          <p:nvPr>
            <p:ph type="pic" idx="2"/>
          </p:nvPr>
        </p:nvSpPr>
        <p:spPr>
          <a:xfrm>
            <a:off x="146097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888" name="Google Shape;65;p36"/>
          <p:cNvSpPr>
            <a:spLocks noGrp="1"/>
          </p:cNvSpPr>
          <p:nvPr>
            <p:ph type="pic" idx="10"/>
          </p:nvPr>
        </p:nvSpPr>
        <p:spPr>
          <a:xfrm>
            <a:off x="430249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889" name="Google Shape;65;p36"/>
          <p:cNvSpPr>
            <a:spLocks noGrp="1"/>
          </p:cNvSpPr>
          <p:nvPr>
            <p:ph type="pic" idx="11"/>
          </p:nvPr>
        </p:nvSpPr>
        <p:spPr>
          <a:xfrm>
            <a:off x="714401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89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9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51" name="Shape 37"/>
        <p:cNvGrpSpPr/>
        <p:nvPr/>
      </p:nvGrpSpPr>
      <p:grpSpPr>
        <a:xfrm>
          <a:off x="0" y="0"/>
          <a:ext cx="0" cy="0"/>
          <a:chOff x="0" y="0"/>
          <a:chExt cx="0" cy="0"/>
        </a:xfrm>
      </p:grpSpPr>
      <p:pic>
        <p:nvPicPr>
          <p:cNvPr id="2097221" name="Picture 7"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grpSp>
        <p:nvGrpSpPr>
          <p:cNvPr id="252" name="Google Shape;287;p51"/>
          <p:cNvGrpSpPr/>
          <p:nvPr userDrawn="1"/>
        </p:nvGrpSpPr>
        <p:grpSpPr>
          <a:xfrm>
            <a:off x="0" y="2399230"/>
            <a:ext cx="9144001" cy="2349751"/>
            <a:chOff x="0" y="2182920"/>
            <a:chExt cx="9144001" cy="2349751"/>
          </a:xfrm>
        </p:grpSpPr>
        <p:sp>
          <p:nvSpPr>
            <p:cNvPr id="1048971" name="Google Shape;288;p51"/>
            <p:cNvSpPr/>
            <p:nvPr/>
          </p:nvSpPr>
          <p:spPr>
            <a:xfrm>
              <a:off x="0" y="2689734"/>
              <a:ext cx="9144001" cy="1842937"/>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53" name="Google Shape;289;p51"/>
            <p:cNvGrpSpPr/>
            <p:nvPr/>
          </p:nvGrpSpPr>
          <p:grpSpPr>
            <a:xfrm>
              <a:off x="1229347" y="2182920"/>
              <a:ext cx="6685306" cy="1002265"/>
              <a:chOff x="976268" y="2064936"/>
              <a:chExt cx="6685306" cy="1002265"/>
            </a:xfrm>
          </p:grpSpPr>
          <p:sp>
            <p:nvSpPr>
              <p:cNvPr id="1048972" name="Google Shape;290;p51"/>
              <p:cNvSpPr/>
              <p:nvPr/>
            </p:nvSpPr>
            <p:spPr>
              <a:xfrm>
                <a:off x="976268"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973" name="Google Shape;291;p51"/>
              <p:cNvSpPr/>
              <p:nvPr/>
            </p:nvSpPr>
            <p:spPr>
              <a:xfrm>
                <a:off x="381778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8974" name="Google Shape;292;p51"/>
              <p:cNvSpPr/>
              <p:nvPr/>
            </p:nvSpPr>
            <p:spPr>
              <a:xfrm>
                <a:off x="665930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grpSp>
      <p:sp>
        <p:nvSpPr>
          <p:cNvPr id="1048975" name="Google Shape;295;p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500"/>
              <a:buFont typeface="Public Sans"/>
              <a:buNone/>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976" name="Google Shape;299;p51"/>
          <p:cNvSpPr txBox="1">
            <a:spLocks noGrp="1"/>
          </p:cNvSpPr>
          <p:nvPr>
            <p:ph type="body" idx="5"/>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977" name="Google Shape;300;p51"/>
          <p:cNvSpPr txBox="1">
            <a:spLocks noGrp="1"/>
          </p:cNvSpPr>
          <p:nvPr>
            <p:ph type="body" idx="6"/>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978" name="Google Shape;301;p51"/>
          <p:cNvSpPr txBox="1">
            <a:spLocks noGrp="1"/>
          </p:cNvSpPr>
          <p:nvPr>
            <p:ph type="body" idx="7"/>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979" name="Google Shape;65;p36"/>
          <p:cNvSpPr>
            <a:spLocks noGrp="1"/>
          </p:cNvSpPr>
          <p:nvPr>
            <p:ph type="pic" idx="2"/>
          </p:nvPr>
        </p:nvSpPr>
        <p:spPr>
          <a:xfrm>
            <a:off x="146097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980" name="Google Shape;65;p36"/>
          <p:cNvSpPr>
            <a:spLocks noGrp="1"/>
          </p:cNvSpPr>
          <p:nvPr>
            <p:ph type="pic" idx="10"/>
          </p:nvPr>
        </p:nvSpPr>
        <p:spPr>
          <a:xfrm>
            <a:off x="430249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981" name="Google Shape;65;p36"/>
          <p:cNvSpPr>
            <a:spLocks noGrp="1"/>
          </p:cNvSpPr>
          <p:nvPr>
            <p:ph type="pic" idx="11"/>
          </p:nvPr>
        </p:nvSpPr>
        <p:spPr>
          <a:xfrm>
            <a:off x="714401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8982"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983"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65" name="Shape 37"/>
        <p:cNvGrpSpPr/>
        <p:nvPr/>
      </p:nvGrpSpPr>
      <p:grpSpPr>
        <a:xfrm>
          <a:off x="0" y="0"/>
          <a:ext cx="0" cy="0"/>
          <a:chOff x="0" y="0"/>
          <a:chExt cx="0" cy="0"/>
        </a:xfrm>
      </p:grpSpPr>
      <p:pic>
        <p:nvPicPr>
          <p:cNvPr id="2097312" name="Picture 7"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grpSp>
        <p:nvGrpSpPr>
          <p:cNvPr id="466" name="Google Shape;287;p51"/>
          <p:cNvGrpSpPr/>
          <p:nvPr userDrawn="1"/>
        </p:nvGrpSpPr>
        <p:grpSpPr>
          <a:xfrm>
            <a:off x="0" y="2399230"/>
            <a:ext cx="9144001" cy="2349751"/>
            <a:chOff x="0" y="2182920"/>
            <a:chExt cx="9144001" cy="2349751"/>
          </a:xfrm>
        </p:grpSpPr>
        <p:sp>
          <p:nvSpPr>
            <p:cNvPr id="1049673" name="Google Shape;288;p51"/>
            <p:cNvSpPr/>
            <p:nvPr/>
          </p:nvSpPr>
          <p:spPr>
            <a:xfrm>
              <a:off x="0" y="2689734"/>
              <a:ext cx="9144001" cy="1842937"/>
            </a:xfrm>
            <a:prstGeom prst="rect"/>
            <a:solidFill>
              <a:schemeClr val="accent4"/>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67" name="Google Shape;289;p51"/>
            <p:cNvGrpSpPr/>
            <p:nvPr/>
          </p:nvGrpSpPr>
          <p:grpSpPr>
            <a:xfrm>
              <a:off x="1229347" y="2182920"/>
              <a:ext cx="6685306" cy="1002265"/>
              <a:chOff x="976268" y="2064936"/>
              <a:chExt cx="6685306" cy="1002265"/>
            </a:xfrm>
          </p:grpSpPr>
          <p:sp>
            <p:nvSpPr>
              <p:cNvPr id="1049674" name="Google Shape;290;p51"/>
              <p:cNvSpPr/>
              <p:nvPr/>
            </p:nvSpPr>
            <p:spPr>
              <a:xfrm>
                <a:off x="976268"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675" name="Google Shape;291;p51"/>
              <p:cNvSpPr/>
              <p:nvPr/>
            </p:nvSpPr>
            <p:spPr>
              <a:xfrm>
                <a:off x="381778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676" name="Google Shape;292;p51"/>
              <p:cNvSpPr/>
              <p:nvPr/>
            </p:nvSpPr>
            <p:spPr>
              <a:xfrm>
                <a:off x="6659309" y="2064936"/>
                <a:ext cx="1002265" cy="1002265"/>
              </a:xfrm>
              <a:prstGeom prst="ellipse"/>
              <a:solidFill>
                <a:schemeClr val="tx2"/>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grpSp>
      <p:sp>
        <p:nvSpPr>
          <p:cNvPr id="1049677" name="Google Shape;295;p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500"/>
              <a:buFont typeface="Public Sans"/>
              <a:buNone/>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678" name="Google Shape;299;p51"/>
          <p:cNvSpPr txBox="1">
            <a:spLocks noGrp="1"/>
          </p:cNvSpPr>
          <p:nvPr>
            <p:ph type="body" idx="5"/>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679" name="Google Shape;300;p51"/>
          <p:cNvSpPr txBox="1">
            <a:spLocks noGrp="1"/>
          </p:cNvSpPr>
          <p:nvPr>
            <p:ph type="body" idx="6"/>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680" name="Google Shape;301;p51"/>
          <p:cNvSpPr txBox="1">
            <a:spLocks noGrp="1"/>
          </p:cNvSpPr>
          <p:nvPr>
            <p:ph type="body" idx="7"/>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681" name="Google Shape;65;p36"/>
          <p:cNvSpPr>
            <a:spLocks noGrp="1"/>
          </p:cNvSpPr>
          <p:nvPr>
            <p:ph type="pic" idx="2"/>
          </p:nvPr>
        </p:nvSpPr>
        <p:spPr>
          <a:xfrm>
            <a:off x="146097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682" name="Google Shape;65;p36"/>
          <p:cNvSpPr>
            <a:spLocks noGrp="1"/>
          </p:cNvSpPr>
          <p:nvPr>
            <p:ph type="pic" idx="10"/>
          </p:nvPr>
        </p:nvSpPr>
        <p:spPr>
          <a:xfrm>
            <a:off x="430249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683" name="Google Shape;65;p36"/>
          <p:cNvSpPr>
            <a:spLocks noGrp="1"/>
          </p:cNvSpPr>
          <p:nvPr>
            <p:ph type="pic" idx="11"/>
          </p:nvPr>
        </p:nvSpPr>
        <p:spPr>
          <a:xfrm>
            <a:off x="714401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68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68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30" name="Shape 37"/>
        <p:cNvGrpSpPr/>
        <p:nvPr/>
      </p:nvGrpSpPr>
      <p:grpSpPr>
        <a:xfrm>
          <a:off x="0" y="0"/>
          <a:ext cx="0" cy="0"/>
          <a:chOff x="0" y="0"/>
          <a:chExt cx="0" cy="0"/>
        </a:xfrm>
      </p:grpSpPr>
      <p:pic>
        <p:nvPicPr>
          <p:cNvPr id="2097244"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223" name="Rectangle 4"/>
          <p:cNvSpPr/>
          <p:nvPr userDrawn="1"/>
        </p:nvSpPr>
        <p:spPr>
          <a:xfrm>
            <a:off x="0" y="2091264"/>
            <a:ext cx="9144000" cy="2197931"/>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p>
        </p:txBody>
      </p:sp>
      <p:cxnSp>
        <p:nvCxnSpPr>
          <p:cNvPr id="3145815" name="Straight Connector 5"/>
          <p:cNvCxnSpPr>
            <a:cxnSpLocks/>
          </p:cNvCxnSpPr>
          <p:nvPr userDrawn="1"/>
        </p:nvCxnSpPr>
        <p:spPr>
          <a:xfrm>
            <a:off x="0" y="2098885"/>
            <a:ext cx="9144000" cy="0"/>
          </a:xfrm>
          <a:prstGeom prst="line"/>
          <a:ln w="28575">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49224" name="Rectangle: Rounded Corners 85"/>
          <p:cNvSpPr/>
          <p:nvPr/>
        </p:nvSpPr>
        <p:spPr>
          <a:xfrm>
            <a:off x="1165467" y="1672293"/>
            <a:ext cx="799844" cy="799844"/>
          </a:xfrm>
          <a:prstGeom prst="roundRect">
            <a:avLst>
              <a:gd name="adj" fmla="val 7037"/>
            </a:avLst>
          </a:prstGeom>
          <a:solidFill>
            <a:schemeClr val="bg1"/>
          </a:solidFill>
          <a:ln w="28575">
            <a:solidFill>
              <a:schemeClr val="accent4">
                <a:lumMod val="40000"/>
                <a:lumOff val="60000"/>
              </a:schemeClr>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225" name="Text Placeholder 16"/>
          <p:cNvSpPr>
            <a:spLocks noGrp="1"/>
          </p:cNvSpPr>
          <p:nvPr>
            <p:ph type="body" sz="quarter" idx="14"/>
          </p:nvPr>
        </p:nvSpPr>
        <p:spPr>
          <a:xfrm>
            <a:off x="374566"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26" name="Rectangle: Rounded Corners 85"/>
          <p:cNvSpPr/>
          <p:nvPr userDrawn="1"/>
        </p:nvSpPr>
        <p:spPr>
          <a:xfrm>
            <a:off x="4172079" y="1672293"/>
            <a:ext cx="799844" cy="799844"/>
          </a:xfrm>
          <a:prstGeom prst="roundRect">
            <a:avLst>
              <a:gd name="adj" fmla="val 7037"/>
            </a:avLst>
          </a:prstGeom>
          <a:solidFill>
            <a:schemeClr val="bg1"/>
          </a:solidFill>
          <a:ln w="28575">
            <a:solidFill>
              <a:schemeClr val="accent4">
                <a:lumMod val="40000"/>
                <a:lumOff val="60000"/>
              </a:schemeClr>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227" name="Text Placeholder 16"/>
          <p:cNvSpPr>
            <a:spLocks noGrp="1"/>
          </p:cNvSpPr>
          <p:nvPr>
            <p:ph type="body" sz="quarter" idx="15"/>
          </p:nvPr>
        </p:nvSpPr>
        <p:spPr>
          <a:xfrm>
            <a:off x="3381178"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28" name="Rectangle: Rounded Corners 85"/>
          <p:cNvSpPr/>
          <p:nvPr userDrawn="1"/>
        </p:nvSpPr>
        <p:spPr>
          <a:xfrm>
            <a:off x="7178690" y="1672293"/>
            <a:ext cx="799844" cy="799844"/>
          </a:xfrm>
          <a:prstGeom prst="roundRect">
            <a:avLst>
              <a:gd name="adj" fmla="val 7037"/>
            </a:avLst>
          </a:prstGeom>
          <a:solidFill>
            <a:schemeClr val="bg1"/>
          </a:solidFill>
          <a:ln w="28575">
            <a:solidFill>
              <a:schemeClr val="accent4">
                <a:lumMod val="40000"/>
                <a:lumOff val="60000"/>
              </a:schemeClr>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229" name="Text Placeholder 16"/>
          <p:cNvSpPr>
            <a:spLocks noGrp="1"/>
          </p:cNvSpPr>
          <p:nvPr>
            <p:ph type="body" sz="quarter" idx="16"/>
          </p:nvPr>
        </p:nvSpPr>
        <p:spPr>
          <a:xfrm>
            <a:off x="6387789"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30" name="Picture Placeholder 12"/>
          <p:cNvSpPr>
            <a:spLocks noGrp="1"/>
          </p:cNvSpPr>
          <p:nvPr>
            <p:ph type="pic" sz="quarter" idx="17"/>
          </p:nvPr>
        </p:nvSpPr>
        <p:spPr>
          <a:xfrm>
            <a:off x="1324089" y="1830915"/>
            <a:ext cx="482600" cy="482600"/>
          </a:xfrm>
          <a:prstGeom prst="rect"/>
        </p:spPr>
        <p:txBody>
          <a:bodyPr anchor="ctr"/>
          <a:lstStyle>
            <a:lvl1pPr algn="ctr">
              <a:defRPr sz="800">
                <a:latin typeface="Public Sans" pitchFamily="2" charset="77"/>
              </a:defRPr>
            </a:lvl1pPr>
          </a:lstStyle>
          <a:p>
            <a:endParaRPr dirty="0" lang="en-US"/>
          </a:p>
        </p:txBody>
      </p:sp>
      <p:sp>
        <p:nvSpPr>
          <p:cNvPr id="1049231" name="Picture Placeholder 12"/>
          <p:cNvSpPr>
            <a:spLocks noGrp="1"/>
          </p:cNvSpPr>
          <p:nvPr>
            <p:ph type="pic" sz="quarter" idx="18"/>
          </p:nvPr>
        </p:nvSpPr>
        <p:spPr>
          <a:xfrm>
            <a:off x="4330701" y="1830915"/>
            <a:ext cx="482600" cy="482600"/>
          </a:xfrm>
          <a:prstGeom prst="rect"/>
        </p:spPr>
        <p:txBody>
          <a:bodyPr anchor="ctr"/>
          <a:lstStyle>
            <a:lvl1pPr algn="ctr">
              <a:defRPr sz="800">
                <a:latin typeface="Public Sans" pitchFamily="2" charset="77"/>
              </a:defRPr>
            </a:lvl1pPr>
          </a:lstStyle>
          <a:p>
            <a:endParaRPr dirty="0" lang="en-US"/>
          </a:p>
        </p:txBody>
      </p:sp>
      <p:sp>
        <p:nvSpPr>
          <p:cNvPr id="1049232" name="Picture Placeholder 12"/>
          <p:cNvSpPr>
            <a:spLocks noGrp="1"/>
          </p:cNvSpPr>
          <p:nvPr>
            <p:ph type="pic" sz="quarter" idx="19"/>
          </p:nvPr>
        </p:nvSpPr>
        <p:spPr>
          <a:xfrm>
            <a:off x="7337312" y="1830915"/>
            <a:ext cx="482600" cy="482600"/>
          </a:xfrm>
          <a:prstGeom prst="rect"/>
        </p:spPr>
        <p:txBody>
          <a:bodyPr anchor="ctr"/>
          <a:lstStyle>
            <a:lvl1pPr algn="ctr">
              <a:defRPr sz="800">
                <a:latin typeface="Public Sans" pitchFamily="2" charset="77"/>
              </a:defRPr>
            </a:lvl1pPr>
          </a:lstStyle>
          <a:p>
            <a:endParaRPr dirty="0" lang="en-US"/>
          </a:p>
        </p:txBody>
      </p:sp>
      <p:sp>
        <p:nvSpPr>
          <p:cNvPr id="1049233" name="Text Placeholder 16"/>
          <p:cNvSpPr>
            <a:spLocks noGrp="1"/>
          </p:cNvSpPr>
          <p:nvPr>
            <p:ph type="body" sz="quarter" idx="20"/>
          </p:nvPr>
        </p:nvSpPr>
        <p:spPr>
          <a:xfrm>
            <a:off x="374566"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34" name="Text Placeholder 16"/>
          <p:cNvSpPr>
            <a:spLocks noGrp="1"/>
          </p:cNvSpPr>
          <p:nvPr>
            <p:ph type="body" sz="quarter" idx="21"/>
          </p:nvPr>
        </p:nvSpPr>
        <p:spPr>
          <a:xfrm>
            <a:off x="3381178"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35" name="Text Placeholder 16"/>
          <p:cNvSpPr>
            <a:spLocks noGrp="1"/>
          </p:cNvSpPr>
          <p:nvPr>
            <p:ph type="body" sz="quarter" idx="22"/>
          </p:nvPr>
        </p:nvSpPr>
        <p:spPr>
          <a:xfrm>
            <a:off x="6387789"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36"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237"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reserve="1" userDrawn="1">
  <p:cSld name="Contents 2">
    <p:spTree>
      <p:nvGrpSpPr>
        <p:cNvPr id="500" name="Shape 37"/>
        <p:cNvGrpSpPr/>
        <p:nvPr/>
      </p:nvGrpSpPr>
      <p:grpSpPr>
        <a:xfrm>
          <a:off x="0" y="0"/>
          <a:ext cx="0" cy="0"/>
          <a:chOff x="0" y="0"/>
          <a:chExt cx="0" cy="0"/>
        </a:xfrm>
      </p:grpSpPr>
      <p:sp>
        <p:nvSpPr>
          <p:cNvPr id="1049778" name="Google Shape;19;p32"/>
          <p:cNvSpPr/>
          <p:nvPr userDrawn="1"/>
        </p:nvSpPr>
        <p:spPr>
          <a:xfrm>
            <a:off x="0" y="0"/>
            <a:ext cx="9143990" cy="5143494"/>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323"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779" name="Google Shape;23;p32"/>
          <p:cNvSpPr>
            <a:spLocks noGrp="1"/>
          </p:cNvSpPr>
          <p:nvPr>
            <p:ph type="pic" idx="2"/>
          </p:nvPr>
        </p:nvSpPr>
        <p:spPr>
          <a:xfrm>
            <a:off x="4983850" y="776920"/>
            <a:ext cx="4160150" cy="4050508"/>
          </a:xfrm>
          <a:prstGeom prst="rect"/>
          <a:noFill/>
          <a:ln>
            <a:noFill/>
          </a:ln>
        </p:spPr>
        <p:txBody>
          <a:bodyPr anchor="ctr"/>
          <a:lstStyle>
            <a:lvl1pPr algn="ctr">
              <a:defRPr b="1" sz="2400" i="1">
                <a:latin typeface="Public Sans" pitchFamily="2" charset="77"/>
              </a:defRPr>
            </a:lvl1pPr>
          </a:lstStyle>
          <a:p>
            <a:endParaRPr dirty="0" lang="en-US"/>
          </a:p>
        </p:txBody>
      </p:sp>
      <p:sp>
        <p:nvSpPr>
          <p:cNvPr id="1049780" name="Google Shape;42;p34"/>
          <p:cNvSpPr txBox="1">
            <a:spLocks noGrp="1"/>
          </p:cNvSpPr>
          <p:nvPr>
            <p:ph type="body" idx="10"/>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78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8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19" name="Shape 37"/>
        <p:cNvGrpSpPr/>
        <p:nvPr/>
      </p:nvGrpSpPr>
      <p:grpSpPr>
        <a:xfrm>
          <a:off x="0" y="0"/>
          <a:ext cx="0" cy="0"/>
          <a:chOff x="0" y="0"/>
          <a:chExt cx="0" cy="0"/>
        </a:xfrm>
      </p:grpSpPr>
      <p:pic>
        <p:nvPicPr>
          <p:cNvPr id="2097207"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92" name="Rectangle 4"/>
          <p:cNvSpPr/>
          <p:nvPr userDrawn="1"/>
        </p:nvSpPr>
        <p:spPr>
          <a:xfrm>
            <a:off x="0" y="2091264"/>
            <a:ext cx="9144000" cy="2197931"/>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p>
        </p:txBody>
      </p:sp>
      <p:cxnSp>
        <p:nvCxnSpPr>
          <p:cNvPr id="3145763" name="Straight Connector 5"/>
          <p:cNvCxnSpPr>
            <a:cxnSpLocks/>
          </p:cNvCxnSpPr>
          <p:nvPr userDrawn="1"/>
        </p:nvCxnSpPr>
        <p:spPr>
          <a:xfrm>
            <a:off x="0" y="2098885"/>
            <a:ext cx="9144000" cy="0"/>
          </a:xfrm>
          <a:prstGeom prst="line"/>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048893" name="Rectangle: Rounded Corners 85"/>
          <p:cNvSpPr/>
          <p:nvPr/>
        </p:nvSpPr>
        <p:spPr>
          <a:xfrm>
            <a:off x="1165467" y="1672293"/>
            <a:ext cx="799844" cy="799844"/>
          </a:xfrm>
          <a:prstGeom prst="roundRect">
            <a:avLst>
              <a:gd name="adj" fmla="val 7037"/>
            </a:avLst>
          </a:prstGeom>
          <a:solidFill>
            <a:schemeClr val="bg1"/>
          </a:solidFill>
          <a:ln w="28575">
            <a:solidFill>
              <a:schemeClr val="tx2"/>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894" name="Text Placeholder 16"/>
          <p:cNvSpPr>
            <a:spLocks noGrp="1"/>
          </p:cNvSpPr>
          <p:nvPr>
            <p:ph type="body" sz="quarter" idx="14"/>
          </p:nvPr>
        </p:nvSpPr>
        <p:spPr>
          <a:xfrm>
            <a:off x="374566"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95" name="Rectangle: Rounded Corners 85"/>
          <p:cNvSpPr/>
          <p:nvPr userDrawn="1"/>
        </p:nvSpPr>
        <p:spPr>
          <a:xfrm>
            <a:off x="4172079" y="1672293"/>
            <a:ext cx="799844" cy="799844"/>
          </a:xfrm>
          <a:prstGeom prst="roundRect">
            <a:avLst>
              <a:gd name="adj" fmla="val 7037"/>
            </a:avLst>
          </a:prstGeom>
          <a:solidFill>
            <a:schemeClr val="bg1"/>
          </a:solidFill>
          <a:ln w="28575">
            <a:solidFill>
              <a:schemeClr val="tx2"/>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896" name="Text Placeholder 16"/>
          <p:cNvSpPr>
            <a:spLocks noGrp="1"/>
          </p:cNvSpPr>
          <p:nvPr>
            <p:ph type="body" sz="quarter" idx="15"/>
          </p:nvPr>
        </p:nvSpPr>
        <p:spPr>
          <a:xfrm>
            <a:off x="3381178"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97" name="Rectangle: Rounded Corners 85"/>
          <p:cNvSpPr/>
          <p:nvPr userDrawn="1"/>
        </p:nvSpPr>
        <p:spPr>
          <a:xfrm>
            <a:off x="7178690" y="1672293"/>
            <a:ext cx="799844" cy="799844"/>
          </a:xfrm>
          <a:prstGeom prst="roundRect">
            <a:avLst>
              <a:gd name="adj" fmla="val 7037"/>
            </a:avLst>
          </a:prstGeom>
          <a:solidFill>
            <a:schemeClr val="bg1"/>
          </a:solidFill>
          <a:ln w="28575">
            <a:solidFill>
              <a:schemeClr val="tx2"/>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898" name="Text Placeholder 16"/>
          <p:cNvSpPr>
            <a:spLocks noGrp="1"/>
          </p:cNvSpPr>
          <p:nvPr>
            <p:ph type="body" sz="quarter" idx="16"/>
          </p:nvPr>
        </p:nvSpPr>
        <p:spPr>
          <a:xfrm>
            <a:off x="6387789" y="2723926"/>
            <a:ext cx="2381646" cy="320677"/>
          </a:xfrm>
          <a:prstGeom prst="rect"/>
        </p:spPr>
        <p:txBody>
          <a:bodyP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99" name="Picture Placeholder 12"/>
          <p:cNvSpPr>
            <a:spLocks noGrp="1"/>
          </p:cNvSpPr>
          <p:nvPr>
            <p:ph type="pic" sz="quarter" idx="17"/>
          </p:nvPr>
        </p:nvSpPr>
        <p:spPr>
          <a:xfrm>
            <a:off x="1324089" y="1830915"/>
            <a:ext cx="482600" cy="482600"/>
          </a:xfrm>
          <a:prstGeom prst="rect"/>
        </p:spPr>
        <p:txBody>
          <a:bodyPr anchor="ctr"/>
          <a:lstStyle>
            <a:lvl1pPr algn="ctr">
              <a:defRPr sz="800">
                <a:latin typeface="Public Sans" pitchFamily="2" charset="77"/>
              </a:defRPr>
            </a:lvl1pPr>
          </a:lstStyle>
          <a:p>
            <a:endParaRPr dirty="0" lang="en-US"/>
          </a:p>
        </p:txBody>
      </p:sp>
      <p:sp>
        <p:nvSpPr>
          <p:cNvPr id="1048900" name="Picture Placeholder 12"/>
          <p:cNvSpPr>
            <a:spLocks noGrp="1"/>
          </p:cNvSpPr>
          <p:nvPr>
            <p:ph type="pic" sz="quarter" idx="18"/>
          </p:nvPr>
        </p:nvSpPr>
        <p:spPr>
          <a:xfrm>
            <a:off x="4330701" y="1830915"/>
            <a:ext cx="482600" cy="482600"/>
          </a:xfrm>
          <a:prstGeom prst="rect"/>
        </p:spPr>
        <p:txBody>
          <a:bodyPr anchor="ctr"/>
          <a:lstStyle>
            <a:lvl1pPr algn="ctr">
              <a:defRPr sz="800">
                <a:latin typeface="Public Sans" pitchFamily="2" charset="77"/>
              </a:defRPr>
            </a:lvl1pPr>
          </a:lstStyle>
          <a:p>
            <a:endParaRPr dirty="0" lang="en-US"/>
          </a:p>
        </p:txBody>
      </p:sp>
      <p:sp>
        <p:nvSpPr>
          <p:cNvPr id="1048901" name="Picture Placeholder 12"/>
          <p:cNvSpPr>
            <a:spLocks noGrp="1"/>
          </p:cNvSpPr>
          <p:nvPr>
            <p:ph type="pic" sz="quarter" idx="19"/>
          </p:nvPr>
        </p:nvSpPr>
        <p:spPr>
          <a:xfrm>
            <a:off x="7337312" y="1830915"/>
            <a:ext cx="482600" cy="482600"/>
          </a:xfrm>
          <a:prstGeom prst="rect"/>
        </p:spPr>
        <p:txBody>
          <a:bodyPr anchor="ctr"/>
          <a:lstStyle>
            <a:lvl1pPr algn="ctr">
              <a:defRPr sz="800">
                <a:latin typeface="Public Sans" pitchFamily="2" charset="77"/>
              </a:defRPr>
            </a:lvl1pPr>
          </a:lstStyle>
          <a:p>
            <a:endParaRPr dirty="0" lang="en-US"/>
          </a:p>
        </p:txBody>
      </p:sp>
      <p:sp>
        <p:nvSpPr>
          <p:cNvPr id="1048902" name="Text Placeholder 16"/>
          <p:cNvSpPr>
            <a:spLocks noGrp="1"/>
          </p:cNvSpPr>
          <p:nvPr>
            <p:ph type="body" sz="quarter" idx="20"/>
          </p:nvPr>
        </p:nvSpPr>
        <p:spPr>
          <a:xfrm>
            <a:off x="374566"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03" name="Text Placeholder 16"/>
          <p:cNvSpPr>
            <a:spLocks noGrp="1"/>
          </p:cNvSpPr>
          <p:nvPr>
            <p:ph type="body" sz="quarter" idx="21"/>
          </p:nvPr>
        </p:nvSpPr>
        <p:spPr>
          <a:xfrm>
            <a:off x="3381178"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04" name="Text Placeholder 16"/>
          <p:cNvSpPr>
            <a:spLocks noGrp="1"/>
          </p:cNvSpPr>
          <p:nvPr>
            <p:ph type="body" sz="quarter" idx="22"/>
          </p:nvPr>
        </p:nvSpPr>
        <p:spPr>
          <a:xfrm>
            <a:off x="6387789" y="3119852"/>
            <a:ext cx="2381646" cy="820552"/>
          </a:xfrm>
          <a:prstGeom prst="rect"/>
        </p:spPr>
        <p:txBody>
          <a:bodyPr/>
          <a:lstStyle>
            <a:lvl1pPr algn="ctr">
              <a:defRPr b="0" sz="13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0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90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71" name="Shape 37"/>
        <p:cNvGrpSpPr/>
        <p:nvPr/>
      </p:nvGrpSpPr>
      <p:grpSpPr>
        <a:xfrm>
          <a:off x="0" y="0"/>
          <a:ext cx="0" cy="0"/>
          <a:chOff x="0" y="0"/>
          <a:chExt cx="0" cy="0"/>
        </a:xfrm>
      </p:grpSpPr>
      <p:pic>
        <p:nvPicPr>
          <p:cNvPr id="2097260"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58" name="Arrow: Right 4"/>
          <p:cNvSpPr/>
          <p:nvPr/>
        </p:nvSpPr>
        <p:spPr>
          <a:xfrm>
            <a:off x="1369704" y="2023249"/>
            <a:ext cx="6404592" cy="45719"/>
          </a:xfrm>
          <a:prstGeom prst="rightArrow"/>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nvGrpSpPr>
          <p:cNvPr id="372" name="Group 44"/>
          <p:cNvGrpSpPr/>
          <p:nvPr userDrawn="1"/>
        </p:nvGrpSpPr>
        <p:grpSpPr>
          <a:xfrm>
            <a:off x="865742" y="1720353"/>
            <a:ext cx="7412516" cy="894830"/>
            <a:chOff x="865742" y="1720353"/>
            <a:chExt cx="7412516" cy="894830"/>
          </a:xfrm>
        </p:grpSpPr>
        <p:grpSp>
          <p:nvGrpSpPr>
            <p:cNvPr id="373" name="Group 37"/>
            <p:cNvGrpSpPr/>
            <p:nvPr userDrawn="1"/>
          </p:nvGrpSpPr>
          <p:grpSpPr>
            <a:xfrm>
              <a:off x="3119411" y="1720353"/>
              <a:ext cx="651510" cy="894830"/>
              <a:chOff x="2980317" y="2014294"/>
              <a:chExt cx="651510" cy="894830"/>
            </a:xfrm>
          </p:grpSpPr>
          <p:cxnSp>
            <p:nvCxnSpPr>
              <p:cNvPr id="3145828" name="Straight Connector 8"/>
              <p:cNvCxnSpPr>
                <a:cxnSpLocks/>
                <a:endCxn id="1049360" idx="4"/>
              </p:cNvCxnSpPr>
              <p:nvPr/>
            </p:nvCxnSpPr>
            <p:spPr>
              <a:xfrm flipV="1">
                <a:off x="3306072" y="2595012"/>
                <a:ext cx="0" cy="314112"/>
              </a:xfrm>
              <a:prstGeom prst="line"/>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49359" name="Oval 30"/>
              <p:cNvSpPr/>
              <p:nvPr/>
            </p:nvSpPr>
            <p:spPr>
              <a:xfrm>
                <a:off x="2980317" y="2014294"/>
                <a:ext cx="651510" cy="651510"/>
              </a:xfrm>
              <a:prstGeom prst="ellipse"/>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60" name="Oval 31"/>
              <p:cNvSpPr/>
              <p:nvPr/>
            </p:nvSpPr>
            <p:spPr>
              <a:xfrm>
                <a:off x="3051109" y="2085086"/>
                <a:ext cx="509926" cy="509926"/>
              </a:xfrm>
              <a:prstGeom prst="ellipse"/>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lang="en-IN">
                    <a:solidFill>
                      <a:schemeClr val="tx1"/>
                    </a:solidFill>
                    <a:latin typeface="Public Sans" pitchFamily="2" charset="0"/>
                  </a:rPr>
                  <a:t>2</a:t>
                </a:r>
              </a:p>
            </p:txBody>
          </p:sp>
        </p:grpSp>
        <p:grpSp>
          <p:nvGrpSpPr>
            <p:cNvPr id="374" name="Group 38"/>
            <p:cNvGrpSpPr/>
            <p:nvPr userDrawn="1"/>
          </p:nvGrpSpPr>
          <p:grpSpPr>
            <a:xfrm>
              <a:off x="5373080" y="1720353"/>
              <a:ext cx="651510" cy="894830"/>
              <a:chOff x="5071929" y="2014294"/>
              <a:chExt cx="651510" cy="894830"/>
            </a:xfrm>
          </p:grpSpPr>
          <p:cxnSp>
            <p:nvCxnSpPr>
              <p:cNvPr id="3145829" name="Straight Connector 9"/>
              <p:cNvCxnSpPr>
                <a:cxnSpLocks/>
                <a:endCxn id="1049362" idx="4"/>
              </p:cNvCxnSpPr>
              <p:nvPr/>
            </p:nvCxnSpPr>
            <p:spPr>
              <a:xfrm flipH="1" flipV="1">
                <a:off x="5397684" y="2595012"/>
                <a:ext cx="1" cy="314112"/>
              </a:xfrm>
              <a:prstGeom prst="line"/>
              <a:ln>
                <a:solidFill>
                  <a:schemeClr val="bg1">
                    <a:lumMod val="75000"/>
                  </a:schemeClr>
                </a:solidFill>
              </a:ln>
            </p:spPr>
            <p:style>
              <a:lnRef idx="1">
                <a:schemeClr val="dk1"/>
              </a:lnRef>
              <a:fillRef idx="0">
                <a:schemeClr val="dk1"/>
              </a:fillRef>
              <a:effectRef idx="0">
                <a:schemeClr val="dk1"/>
              </a:effectRef>
              <a:fontRef idx="minor">
                <a:schemeClr val="tx1"/>
              </a:fontRef>
            </p:style>
          </p:cxnSp>
          <p:sp>
            <p:nvSpPr>
              <p:cNvPr id="1049361" name="Oval 26"/>
              <p:cNvSpPr/>
              <p:nvPr/>
            </p:nvSpPr>
            <p:spPr>
              <a:xfrm>
                <a:off x="5071929" y="2014294"/>
                <a:ext cx="651510" cy="651510"/>
              </a:xfrm>
              <a:prstGeom prst="ellipse"/>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62" name="Oval 27"/>
              <p:cNvSpPr/>
              <p:nvPr/>
            </p:nvSpPr>
            <p:spPr>
              <a:xfrm>
                <a:off x="5142721" y="2085086"/>
                <a:ext cx="509926" cy="509926"/>
              </a:xfrm>
              <a:prstGeom prst="ellipse"/>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lang="en-IN">
                    <a:solidFill>
                      <a:schemeClr val="tx1"/>
                    </a:solidFill>
                    <a:latin typeface="Public Sans" pitchFamily="2" charset="0"/>
                  </a:rPr>
                  <a:t>3</a:t>
                </a:r>
              </a:p>
            </p:txBody>
          </p:sp>
        </p:grpSp>
        <p:grpSp>
          <p:nvGrpSpPr>
            <p:cNvPr id="375" name="Group 39"/>
            <p:cNvGrpSpPr/>
            <p:nvPr userDrawn="1"/>
          </p:nvGrpSpPr>
          <p:grpSpPr>
            <a:xfrm>
              <a:off x="7626748" y="1720353"/>
              <a:ext cx="651510" cy="894830"/>
              <a:chOff x="7469822" y="2014294"/>
              <a:chExt cx="651510" cy="894830"/>
            </a:xfrm>
          </p:grpSpPr>
          <p:cxnSp>
            <p:nvCxnSpPr>
              <p:cNvPr id="3145830" name="Straight Connector 10"/>
              <p:cNvCxnSpPr>
                <a:cxnSpLocks/>
                <a:endCxn id="1049364" idx="4"/>
              </p:cNvCxnSpPr>
              <p:nvPr/>
            </p:nvCxnSpPr>
            <p:spPr>
              <a:xfrm flipH="1" flipV="1">
                <a:off x="7795577" y="2595012"/>
                <a:ext cx="1" cy="314112"/>
              </a:xfrm>
              <a:prstGeom prst="line"/>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49363" name="Oval 22"/>
              <p:cNvSpPr/>
              <p:nvPr/>
            </p:nvSpPr>
            <p:spPr>
              <a:xfrm>
                <a:off x="7469822" y="2014294"/>
                <a:ext cx="651510" cy="651510"/>
              </a:xfrm>
              <a:prstGeom prst="ellipse"/>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64" name="Oval 23"/>
              <p:cNvSpPr/>
              <p:nvPr/>
            </p:nvSpPr>
            <p:spPr>
              <a:xfrm>
                <a:off x="7540614" y="2085086"/>
                <a:ext cx="509926" cy="509926"/>
              </a:xfrm>
              <a:prstGeom prst="ellipse"/>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lang="en-IN">
                    <a:solidFill>
                      <a:schemeClr val="tx1"/>
                    </a:solidFill>
                    <a:latin typeface="Public Sans" pitchFamily="2" charset="0"/>
                  </a:rPr>
                  <a:t>4</a:t>
                </a:r>
              </a:p>
            </p:txBody>
          </p:sp>
        </p:grpSp>
        <p:grpSp>
          <p:nvGrpSpPr>
            <p:cNvPr id="376" name="Group 36"/>
            <p:cNvGrpSpPr/>
            <p:nvPr userDrawn="1"/>
          </p:nvGrpSpPr>
          <p:grpSpPr>
            <a:xfrm>
              <a:off x="865742" y="1720353"/>
              <a:ext cx="651510" cy="894830"/>
              <a:chOff x="888704" y="2014294"/>
              <a:chExt cx="651510" cy="894830"/>
            </a:xfrm>
          </p:grpSpPr>
          <p:cxnSp>
            <p:nvCxnSpPr>
              <p:cNvPr id="3145831" name="Straight Connector 7"/>
              <p:cNvCxnSpPr>
                <a:cxnSpLocks/>
                <a:endCxn id="1049366" idx="4"/>
              </p:cNvCxnSpPr>
              <p:nvPr/>
            </p:nvCxnSpPr>
            <p:spPr>
              <a:xfrm flipH="1" flipV="1">
                <a:off x="1214459" y="2595012"/>
                <a:ext cx="1" cy="314112"/>
              </a:xfrm>
              <a:prstGeom prst="line"/>
              <a:ln>
                <a:solidFill>
                  <a:schemeClr val="bg1">
                    <a:lumMod val="75000"/>
                  </a:schemeClr>
                </a:solidFill>
              </a:ln>
            </p:spPr>
            <p:style>
              <a:lnRef idx="1">
                <a:schemeClr val="dk1"/>
              </a:lnRef>
              <a:fillRef idx="0">
                <a:schemeClr val="dk1"/>
              </a:fillRef>
              <a:effectRef idx="0">
                <a:schemeClr val="dk1"/>
              </a:effectRef>
              <a:fontRef idx="minor">
                <a:schemeClr val="tx1"/>
              </a:fontRef>
            </p:style>
          </p:cxnSp>
          <p:sp>
            <p:nvSpPr>
              <p:cNvPr id="1049365" name="Oval 18"/>
              <p:cNvSpPr/>
              <p:nvPr/>
            </p:nvSpPr>
            <p:spPr>
              <a:xfrm>
                <a:off x="888704" y="2014294"/>
                <a:ext cx="651510" cy="651510"/>
              </a:xfrm>
              <a:prstGeom prst="ellipse"/>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366" name="Oval 19"/>
              <p:cNvSpPr/>
              <p:nvPr/>
            </p:nvSpPr>
            <p:spPr>
              <a:xfrm>
                <a:off x="959496" y="2085086"/>
                <a:ext cx="509926" cy="509926"/>
              </a:xfrm>
              <a:prstGeom prst="ellipse"/>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lang="en-IN">
                    <a:solidFill>
                      <a:schemeClr val="tx1"/>
                    </a:solidFill>
                    <a:latin typeface="Public Sans" pitchFamily="2" charset="0"/>
                  </a:rPr>
                  <a:t>1</a:t>
                </a:r>
              </a:p>
            </p:txBody>
          </p:sp>
        </p:grpSp>
      </p:grpSp>
      <p:sp>
        <p:nvSpPr>
          <p:cNvPr id="1049367" name="Text Placeholder 16"/>
          <p:cNvSpPr>
            <a:spLocks noGrp="1"/>
          </p:cNvSpPr>
          <p:nvPr>
            <p:ph type="body" sz="quarter" idx="13"/>
          </p:nvPr>
        </p:nvSpPr>
        <p:spPr>
          <a:xfrm>
            <a:off x="2587791" y="2800130"/>
            <a:ext cx="1714750" cy="320142"/>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68" name="Text Placeholder 16"/>
          <p:cNvSpPr>
            <a:spLocks noGrp="1"/>
          </p:cNvSpPr>
          <p:nvPr>
            <p:ph type="body" sz="quarter" idx="14"/>
          </p:nvPr>
        </p:nvSpPr>
        <p:spPr>
          <a:xfrm>
            <a:off x="334122" y="2800130"/>
            <a:ext cx="1714750" cy="320142"/>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69" name="Text Placeholder 16"/>
          <p:cNvSpPr>
            <a:spLocks noGrp="1"/>
          </p:cNvSpPr>
          <p:nvPr>
            <p:ph type="body" sz="quarter" idx="15"/>
          </p:nvPr>
        </p:nvSpPr>
        <p:spPr>
          <a:xfrm>
            <a:off x="4841460" y="2800130"/>
            <a:ext cx="1714750" cy="320142"/>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0" name="Text Placeholder 16"/>
          <p:cNvSpPr>
            <a:spLocks noGrp="1"/>
          </p:cNvSpPr>
          <p:nvPr>
            <p:ph type="body" sz="quarter" idx="16"/>
          </p:nvPr>
        </p:nvSpPr>
        <p:spPr>
          <a:xfrm>
            <a:off x="7095128" y="2800130"/>
            <a:ext cx="1714750" cy="320142"/>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1" name="Text Placeholder 16"/>
          <p:cNvSpPr>
            <a:spLocks noGrp="1"/>
          </p:cNvSpPr>
          <p:nvPr>
            <p:ph type="body" sz="quarter" idx="17"/>
          </p:nvPr>
        </p:nvSpPr>
        <p:spPr>
          <a:xfrm>
            <a:off x="2587791" y="3177201"/>
            <a:ext cx="1714750" cy="791483"/>
          </a:xfrm>
          <a:prstGeom prst="rect"/>
        </p:spPr>
        <p:txBody>
          <a:bodyPr/>
          <a:lstStyle>
            <a:lvl1pPr algn="ctr">
              <a:defRPr b="0"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2" name="Text Placeholder 16"/>
          <p:cNvSpPr>
            <a:spLocks noGrp="1"/>
          </p:cNvSpPr>
          <p:nvPr>
            <p:ph type="body" sz="quarter" idx="18"/>
          </p:nvPr>
        </p:nvSpPr>
        <p:spPr>
          <a:xfrm>
            <a:off x="334122" y="3177201"/>
            <a:ext cx="1714750" cy="791483"/>
          </a:xfrm>
          <a:prstGeom prst="rect"/>
        </p:spPr>
        <p:txBody>
          <a:bodyPr/>
          <a:lstStyle>
            <a:lvl1pPr algn="ctr">
              <a:defRPr b="0"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3" name="Text Placeholder 16"/>
          <p:cNvSpPr>
            <a:spLocks noGrp="1"/>
          </p:cNvSpPr>
          <p:nvPr>
            <p:ph type="body" sz="quarter" idx="19"/>
          </p:nvPr>
        </p:nvSpPr>
        <p:spPr>
          <a:xfrm>
            <a:off x="4841460" y="3177201"/>
            <a:ext cx="1714750" cy="791483"/>
          </a:xfrm>
          <a:prstGeom prst="rect"/>
        </p:spPr>
        <p:txBody>
          <a:bodyPr/>
          <a:lstStyle>
            <a:lvl1pPr algn="ctr">
              <a:defRPr b="0"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4" name="Text Placeholder 16"/>
          <p:cNvSpPr>
            <a:spLocks noGrp="1"/>
          </p:cNvSpPr>
          <p:nvPr>
            <p:ph type="body" sz="quarter" idx="20"/>
          </p:nvPr>
        </p:nvSpPr>
        <p:spPr>
          <a:xfrm>
            <a:off x="7095128" y="3177201"/>
            <a:ext cx="1714750" cy="791483"/>
          </a:xfrm>
          <a:prstGeom prst="rect"/>
        </p:spPr>
        <p:txBody>
          <a:bodyPr/>
          <a:lstStyle>
            <a:lvl1pPr algn="ctr">
              <a:defRPr b="0"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7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7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95" name="Shape 37"/>
        <p:cNvGrpSpPr/>
        <p:nvPr/>
      </p:nvGrpSpPr>
      <p:grpSpPr>
        <a:xfrm>
          <a:off x="0" y="0"/>
          <a:ext cx="0" cy="0"/>
          <a:chOff x="0" y="0"/>
          <a:chExt cx="0" cy="0"/>
        </a:xfrm>
      </p:grpSpPr>
      <p:pic>
        <p:nvPicPr>
          <p:cNvPr id="209719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196" name="Group 44"/>
          <p:cNvGrpSpPr/>
          <p:nvPr userDrawn="1"/>
        </p:nvGrpSpPr>
        <p:grpSpPr>
          <a:xfrm>
            <a:off x="1114581" y="3141131"/>
            <a:ext cx="175260" cy="1120085"/>
            <a:chOff x="973176" y="3197693"/>
            <a:chExt cx="175260" cy="1120085"/>
          </a:xfrm>
        </p:grpSpPr>
        <p:sp>
          <p:nvSpPr>
            <p:cNvPr id="1048774" name="Rectangle 32"/>
            <p:cNvSpPr/>
            <p:nvPr/>
          </p:nvSpPr>
          <p:spPr>
            <a:xfrm>
              <a:off x="973176" y="3197693"/>
              <a:ext cx="175260" cy="373913"/>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cxnSp>
          <p:nvCxnSpPr>
            <p:cNvPr id="3145751" name="Straight Connector 33"/>
            <p:cNvCxnSpPr>
              <a:cxnSpLocks/>
            </p:cNvCxnSpPr>
            <p:nvPr/>
          </p:nvCxnSpPr>
          <p:spPr>
            <a:xfrm>
              <a:off x="1060806" y="3403616"/>
              <a:ext cx="0" cy="914162"/>
            </a:xfrm>
            <a:prstGeom prst="line"/>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97" name="Group 46"/>
          <p:cNvGrpSpPr/>
          <p:nvPr userDrawn="1"/>
        </p:nvGrpSpPr>
        <p:grpSpPr>
          <a:xfrm>
            <a:off x="5033439" y="1436374"/>
            <a:ext cx="175260" cy="1120085"/>
            <a:chOff x="4892034" y="1492936"/>
            <a:chExt cx="175260" cy="1120085"/>
          </a:xfrm>
        </p:grpSpPr>
        <p:sp>
          <p:nvSpPr>
            <p:cNvPr id="1048775" name="Rectangle 26"/>
            <p:cNvSpPr/>
            <p:nvPr/>
          </p:nvSpPr>
          <p:spPr>
            <a:xfrm>
              <a:off x="4892034" y="1492936"/>
              <a:ext cx="175260" cy="373913"/>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cxnSp>
          <p:nvCxnSpPr>
            <p:cNvPr id="3145752" name="Straight Connector 27"/>
            <p:cNvCxnSpPr>
              <a:cxnSpLocks/>
            </p:cNvCxnSpPr>
            <p:nvPr/>
          </p:nvCxnSpPr>
          <p:spPr>
            <a:xfrm>
              <a:off x="4979664" y="1698859"/>
              <a:ext cx="0" cy="914162"/>
            </a:xfrm>
            <a:prstGeom prst="line"/>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98" name="Group 43"/>
          <p:cNvGrpSpPr/>
          <p:nvPr userDrawn="1"/>
        </p:nvGrpSpPr>
        <p:grpSpPr>
          <a:xfrm>
            <a:off x="1114581" y="1436374"/>
            <a:ext cx="175260" cy="1120085"/>
            <a:chOff x="973176" y="1492936"/>
            <a:chExt cx="175260" cy="1120085"/>
          </a:xfrm>
        </p:grpSpPr>
        <p:cxnSp>
          <p:nvCxnSpPr>
            <p:cNvPr id="3145753" name="Straight Connector 37"/>
            <p:cNvCxnSpPr>
              <a:cxnSpLocks/>
            </p:cNvCxnSpPr>
            <p:nvPr/>
          </p:nvCxnSpPr>
          <p:spPr>
            <a:xfrm>
              <a:off x="1060806" y="1698859"/>
              <a:ext cx="0" cy="914162"/>
            </a:xfrm>
            <a:prstGeom prst="line"/>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776" name="Rectangle 36"/>
            <p:cNvSpPr/>
            <p:nvPr/>
          </p:nvSpPr>
          <p:spPr>
            <a:xfrm>
              <a:off x="973176" y="1492936"/>
              <a:ext cx="175260" cy="373913"/>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grpSp>
        <p:nvGrpSpPr>
          <p:cNvPr id="199" name="Group 45"/>
          <p:cNvGrpSpPr/>
          <p:nvPr userDrawn="1"/>
        </p:nvGrpSpPr>
        <p:grpSpPr>
          <a:xfrm>
            <a:off x="5033439" y="3141131"/>
            <a:ext cx="175260" cy="1120085"/>
            <a:chOff x="4892034" y="3197693"/>
            <a:chExt cx="175260" cy="1120085"/>
          </a:xfrm>
        </p:grpSpPr>
        <p:cxnSp>
          <p:nvCxnSpPr>
            <p:cNvPr id="3145754" name="Straight Connector 23"/>
            <p:cNvCxnSpPr>
              <a:cxnSpLocks/>
            </p:cNvCxnSpPr>
            <p:nvPr/>
          </p:nvCxnSpPr>
          <p:spPr>
            <a:xfrm>
              <a:off x="4979664" y="3403616"/>
              <a:ext cx="0" cy="914162"/>
            </a:xfrm>
            <a:prstGeom prst="line"/>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777" name="Rectangle 22"/>
            <p:cNvSpPr/>
            <p:nvPr/>
          </p:nvSpPr>
          <p:spPr>
            <a:xfrm>
              <a:off x="4892034" y="3197693"/>
              <a:ext cx="175260" cy="373913"/>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sp>
        <p:nvSpPr>
          <p:cNvPr id="1048778" name="Text Placeholder 16"/>
          <p:cNvSpPr>
            <a:spLocks noGrp="1"/>
          </p:cNvSpPr>
          <p:nvPr>
            <p:ph type="body" sz="quarter" idx="13"/>
          </p:nvPr>
        </p:nvSpPr>
        <p:spPr>
          <a:xfrm>
            <a:off x="1334722" y="1472343"/>
            <a:ext cx="2629745" cy="318677"/>
          </a:xfrm>
          <a:prstGeom prst="rect"/>
        </p:spPr>
        <p:txBody>
          <a:bodyPr/>
          <a:lstStyle>
            <a:lvl1pPr>
              <a:defRPr b="1" sz="1400">
                <a:solidFill>
                  <a:schemeClr val="accent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79" name="Text Placeholder 16"/>
          <p:cNvSpPr>
            <a:spLocks noGrp="1"/>
          </p:cNvSpPr>
          <p:nvPr>
            <p:ph type="body" sz="quarter" idx="14"/>
          </p:nvPr>
        </p:nvSpPr>
        <p:spPr>
          <a:xfrm>
            <a:off x="5253579" y="1472343"/>
            <a:ext cx="2629745" cy="318677"/>
          </a:xfrm>
          <a:prstGeom prst="rect"/>
        </p:spPr>
        <p:txBody>
          <a:bodyPr/>
          <a:lstStyle>
            <a:lvl1pPr>
              <a:defRPr b="1" sz="1400">
                <a:solidFill>
                  <a:schemeClr val="tx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0" name="Text Placeholder 16"/>
          <p:cNvSpPr>
            <a:spLocks noGrp="1"/>
          </p:cNvSpPr>
          <p:nvPr>
            <p:ph type="body" sz="quarter" idx="15"/>
          </p:nvPr>
        </p:nvSpPr>
        <p:spPr>
          <a:xfrm>
            <a:off x="1334722" y="3177100"/>
            <a:ext cx="2629745" cy="318677"/>
          </a:xfrm>
          <a:prstGeom prst="rect"/>
        </p:spPr>
        <p:txBody>
          <a:bodyPr/>
          <a:lstStyle>
            <a:lvl1pPr>
              <a:defRPr b="1" sz="1400">
                <a:solidFill>
                  <a:schemeClr val="tx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1" name="Text Placeholder 16"/>
          <p:cNvSpPr>
            <a:spLocks noGrp="1"/>
          </p:cNvSpPr>
          <p:nvPr>
            <p:ph type="body" sz="quarter" idx="16"/>
          </p:nvPr>
        </p:nvSpPr>
        <p:spPr>
          <a:xfrm>
            <a:off x="5253579" y="3177100"/>
            <a:ext cx="2629745" cy="318677"/>
          </a:xfrm>
          <a:prstGeom prst="rect"/>
        </p:spPr>
        <p:txBody>
          <a:bodyPr/>
          <a:lstStyle>
            <a:lvl1pPr>
              <a:defRPr b="1" sz="1400">
                <a:solidFill>
                  <a:schemeClr val="accent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2" name="Text Placeholder 16"/>
          <p:cNvSpPr>
            <a:spLocks noGrp="1"/>
          </p:cNvSpPr>
          <p:nvPr>
            <p:ph type="body" sz="quarter" idx="17"/>
          </p:nvPr>
        </p:nvSpPr>
        <p:spPr>
          <a:xfrm>
            <a:off x="1334722" y="1886477"/>
            <a:ext cx="2629745" cy="318677"/>
          </a:xfrm>
          <a:prstGeom prst="rect"/>
        </p:spPr>
        <p:txBody>
          <a:bodyPr lIns="90000"/>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3" name="Text Placeholder 16"/>
          <p:cNvSpPr>
            <a:spLocks noGrp="1"/>
          </p:cNvSpPr>
          <p:nvPr>
            <p:ph type="body" sz="quarter" idx="18"/>
          </p:nvPr>
        </p:nvSpPr>
        <p:spPr>
          <a:xfrm>
            <a:off x="5253579" y="1886477"/>
            <a:ext cx="2629745" cy="318677"/>
          </a:xfrm>
          <a:prstGeom prst="rect"/>
        </p:spPr>
        <p:txBody>
          <a:bodyPr/>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4" name="Text Placeholder 16"/>
          <p:cNvSpPr>
            <a:spLocks noGrp="1"/>
          </p:cNvSpPr>
          <p:nvPr>
            <p:ph type="body" sz="quarter" idx="19"/>
          </p:nvPr>
        </p:nvSpPr>
        <p:spPr>
          <a:xfrm>
            <a:off x="1334722" y="3591234"/>
            <a:ext cx="2629745" cy="318677"/>
          </a:xfrm>
          <a:prstGeom prst="rect"/>
        </p:spPr>
        <p:txBody>
          <a:bodyPr/>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5" name="Text Placeholder 16"/>
          <p:cNvSpPr>
            <a:spLocks noGrp="1"/>
          </p:cNvSpPr>
          <p:nvPr>
            <p:ph type="body" sz="quarter" idx="20"/>
          </p:nvPr>
        </p:nvSpPr>
        <p:spPr>
          <a:xfrm>
            <a:off x="5253579" y="3591234"/>
            <a:ext cx="2629745" cy="318677"/>
          </a:xfrm>
          <a:prstGeom prst="rect"/>
        </p:spPr>
        <p:txBody>
          <a:bodyPr/>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86"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787"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11" name="Shape 37"/>
        <p:cNvGrpSpPr/>
        <p:nvPr/>
      </p:nvGrpSpPr>
      <p:grpSpPr>
        <a:xfrm>
          <a:off x="0" y="0"/>
          <a:ext cx="0" cy="0"/>
          <a:chOff x="0" y="0"/>
          <a:chExt cx="0" cy="0"/>
        </a:xfrm>
      </p:grpSpPr>
      <p:pic>
        <p:nvPicPr>
          <p:cNvPr id="2097235"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8000"/>
          </a:xfrm>
          <a:prstGeom prst="rect"/>
          <a:noFill/>
          <a:ln>
            <a:noFill/>
          </a:ln>
        </p:spPr>
      </p:pic>
      <p:grpSp>
        <p:nvGrpSpPr>
          <p:cNvPr id="312" name="Group 7"/>
          <p:cNvGrpSpPr/>
          <p:nvPr userDrawn="1"/>
        </p:nvGrpSpPr>
        <p:grpSpPr>
          <a:xfrm>
            <a:off x="270520" y="225967"/>
            <a:ext cx="175260" cy="2964623"/>
            <a:chOff x="270520" y="1140367"/>
            <a:chExt cx="175260" cy="2964623"/>
          </a:xfrm>
        </p:grpSpPr>
        <p:grpSp>
          <p:nvGrpSpPr>
            <p:cNvPr id="313" name="Group 44"/>
            <p:cNvGrpSpPr/>
            <p:nvPr userDrawn="1"/>
          </p:nvGrpSpPr>
          <p:grpSpPr>
            <a:xfrm>
              <a:off x="270520" y="2780648"/>
              <a:ext cx="175260" cy="1324342"/>
              <a:chOff x="129115" y="2837210"/>
              <a:chExt cx="175260" cy="1324342"/>
            </a:xfrm>
          </p:grpSpPr>
          <p:sp>
            <p:nvSpPr>
              <p:cNvPr id="1049118" name="Rectangle 32"/>
              <p:cNvSpPr/>
              <p:nvPr/>
            </p:nvSpPr>
            <p:spPr>
              <a:xfrm>
                <a:off x="129115" y="2837210"/>
                <a:ext cx="175260" cy="373913"/>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cxnSp>
            <p:nvCxnSpPr>
              <p:cNvPr id="3145804" name="Straight Connector 33"/>
              <p:cNvCxnSpPr>
                <a:cxnSpLocks/>
              </p:cNvCxnSpPr>
              <p:nvPr/>
            </p:nvCxnSpPr>
            <p:spPr>
              <a:xfrm>
                <a:off x="216745" y="3048709"/>
                <a:ext cx="0" cy="1112843"/>
              </a:xfrm>
              <a:prstGeom prst="line"/>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314" name="Group 43"/>
            <p:cNvGrpSpPr/>
            <p:nvPr userDrawn="1"/>
          </p:nvGrpSpPr>
          <p:grpSpPr>
            <a:xfrm>
              <a:off x="270520" y="1140367"/>
              <a:ext cx="175260" cy="1310953"/>
              <a:chOff x="129115" y="1196929"/>
              <a:chExt cx="175260" cy="1310953"/>
            </a:xfrm>
          </p:grpSpPr>
          <p:cxnSp>
            <p:nvCxnSpPr>
              <p:cNvPr id="3145805" name="Straight Connector 37"/>
              <p:cNvCxnSpPr>
                <a:cxnSpLocks/>
              </p:cNvCxnSpPr>
              <p:nvPr/>
            </p:nvCxnSpPr>
            <p:spPr>
              <a:xfrm>
                <a:off x="216745" y="1402852"/>
                <a:ext cx="0" cy="1105030"/>
              </a:xfrm>
              <a:prstGeom prst="line"/>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049119" name="Rectangle 36"/>
              <p:cNvSpPr/>
              <p:nvPr/>
            </p:nvSpPr>
            <p:spPr>
              <a:xfrm>
                <a:off x="129115" y="1196929"/>
                <a:ext cx="175260" cy="373913"/>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grpSp>
      <p:sp>
        <p:nvSpPr>
          <p:cNvPr id="1049120" name="Text Placeholder 2"/>
          <p:cNvSpPr txBox="1"/>
          <p:nvPr userDrawn="1"/>
        </p:nvSpPr>
        <p:spPr>
          <a:xfrm>
            <a:off x="445780" y="1901300"/>
            <a:ext cx="2629745"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lang="en-US">
                <a:solidFill>
                  <a:schemeClr val="tx2"/>
                </a:solidFill>
              </a:rPr>
              <a:t>Learning outcome</a:t>
            </a:r>
          </a:p>
        </p:txBody>
      </p:sp>
      <p:sp>
        <p:nvSpPr>
          <p:cNvPr id="1049121" name="Text Placeholder 2"/>
          <p:cNvSpPr txBox="1"/>
          <p:nvPr userDrawn="1"/>
        </p:nvSpPr>
        <p:spPr>
          <a:xfrm>
            <a:off x="445779" y="237121"/>
            <a:ext cx="2629745"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lang="en-US"/>
              <a:t>Task -1</a:t>
            </a:r>
          </a:p>
        </p:txBody>
      </p:sp>
      <p:sp>
        <p:nvSpPr>
          <p:cNvPr id="1049122" name="Text Placeholder 2"/>
          <p:cNvSpPr txBox="1"/>
          <p:nvPr userDrawn="1"/>
        </p:nvSpPr>
        <p:spPr>
          <a:xfrm>
            <a:off x="489450" y="1058210"/>
            <a:ext cx="4593580"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1200" lang="en-US">
                <a:solidFill>
                  <a:schemeClr val="tx1"/>
                </a:solidFill>
              </a:rPr>
              <a:t>Evaluation Metric:</a:t>
            </a:r>
            <a:endParaRPr b="0" dirty="0" sz="1200" lang="en-US">
              <a:solidFill>
                <a:schemeClr val="tx1"/>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502" name="Shape 37"/>
        <p:cNvGrpSpPr/>
        <p:nvPr/>
      </p:nvGrpSpPr>
      <p:grpSpPr>
        <a:xfrm>
          <a:off x="0" y="0"/>
          <a:ext cx="0" cy="0"/>
          <a:chOff x="0" y="0"/>
          <a:chExt cx="0" cy="0"/>
        </a:xfrm>
      </p:grpSpPr>
      <p:pic>
        <p:nvPicPr>
          <p:cNvPr id="209732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8000"/>
          </a:xfrm>
          <a:prstGeom prst="rect"/>
          <a:noFill/>
          <a:ln>
            <a:noFill/>
          </a:ln>
        </p:spPr>
      </p:pic>
      <p:grpSp>
        <p:nvGrpSpPr>
          <p:cNvPr id="503" name="Group 7"/>
          <p:cNvGrpSpPr/>
          <p:nvPr userDrawn="1"/>
        </p:nvGrpSpPr>
        <p:grpSpPr>
          <a:xfrm>
            <a:off x="270520" y="225967"/>
            <a:ext cx="175260" cy="2964623"/>
            <a:chOff x="270520" y="1140367"/>
            <a:chExt cx="175260" cy="2964623"/>
          </a:xfrm>
        </p:grpSpPr>
        <p:grpSp>
          <p:nvGrpSpPr>
            <p:cNvPr id="504" name="Group 44"/>
            <p:cNvGrpSpPr/>
            <p:nvPr userDrawn="1"/>
          </p:nvGrpSpPr>
          <p:grpSpPr>
            <a:xfrm>
              <a:off x="270520" y="2780648"/>
              <a:ext cx="175260" cy="1324342"/>
              <a:chOff x="129115" y="2837210"/>
              <a:chExt cx="175260" cy="1324342"/>
            </a:xfrm>
          </p:grpSpPr>
          <p:sp>
            <p:nvSpPr>
              <p:cNvPr id="1049787" name="Rectangle 32"/>
              <p:cNvSpPr/>
              <p:nvPr/>
            </p:nvSpPr>
            <p:spPr>
              <a:xfrm>
                <a:off x="129115" y="2837210"/>
                <a:ext cx="175260" cy="373913"/>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cxnSp>
            <p:nvCxnSpPr>
              <p:cNvPr id="3145885" name="Straight Connector 33"/>
              <p:cNvCxnSpPr>
                <a:cxnSpLocks/>
              </p:cNvCxnSpPr>
              <p:nvPr/>
            </p:nvCxnSpPr>
            <p:spPr>
              <a:xfrm>
                <a:off x="216745" y="3048709"/>
                <a:ext cx="0" cy="1112843"/>
              </a:xfrm>
              <a:prstGeom prst="line"/>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05" name="Group 43"/>
            <p:cNvGrpSpPr/>
            <p:nvPr userDrawn="1"/>
          </p:nvGrpSpPr>
          <p:grpSpPr>
            <a:xfrm>
              <a:off x="270520" y="1140367"/>
              <a:ext cx="175260" cy="1310953"/>
              <a:chOff x="129115" y="1196929"/>
              <a:chExt cx="175260" cy="1310953"/>
            </a:xfrm>
          </p:grpSpPr>
          <p:cxnSp>
            <p:nvCxnSpPr>
              <p:cNvPr id="3145886" name="Straight Connector 37"/>
              <p:cNvCxnSpPr>
                <a:cxnSpLocks/>
              </p:cNvCxnSpPr>
              <p:nvPr/>
            </p:nvCxnSpPr>
            <p:spPr>
              <a:xfrm>
                <a:off x="216745" y="1402852"/>
                <a:ext cx="0" cy="1105030"/>
              </a:xfrm>
              <a:prstGeom prst="line"/>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049788" name="Rectangle 36"/>
              <p:cNvSpPr/>
              <p:nvPr/>
            </p:nvSpPr>
            <p:spPr>
              <a:xfrm>
                <a:off x="129115" y="1196929"/>
                <a:ext cx="175260" cy="373913"/>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grpSp>
      <p:sp>
        <p:nvSpPr>
          <p:cNvPr id="1049789" name="Text Placeholder 2"/>
          <p:cNvSpPr txBox="1"/>
          <p:nvPr userDrawn="1"/>
        </p:nvSpPr>
        <p:spPr>
          <a:xfrm>
            <a:off x="445780" y="1901300"/>
            <a:ext cx="2629745"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lang="en-US">
                <a:solidFill>
                  <a:schemeClr val="tx2"/>
                </a:solidFill>
              </a:rPr>
              <a:t>Task -5</a:t>
            </a:r>
          </a:p>
        </p:txBody>
      </p:sp>
      <p:sp>
        <p:nvSpPr>
          <p:cNvPr id="1049790" name="Text Placeholder 2"/>
          <p:cNvSpPr txBox="1"/>
          <p:nvPr userDrawn="1"/>
        </p:nvSpPr>
        <p:spPr>
          <a:xfrm>
            <a:off x="445779" y="237121"/>
            <a:ext cx="2629745"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lang="en-US"/>
              <a:t>Task -4</a:t>
            </a:r>
          </a:p>
        </p:txBody>
      </p:sp>
      <p:sp>
        <p:nvSpPr>
          <p:cNvPr id="1049791" name="Text Placeholder 2"/>
          <p:cNvSpPr txBox="1"/>
          <p:nvPr userDrawn="1"/>
        </p:nvSpPr>
        <p:spPr>
          <a:xfrm>
            <a:off x="489450" y="1058210"/>
            <a:ext cx="4593580"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1200" lang="en-US">
                <a:solidFill>
                  <a:schemeClr val="tx1"/>
                </a:solidFill>
              </a:rPr>
              <a:t>Evaluation Metric:</a:t>
            </a:r>
            <a:endParaRPr b="0" dirty="0" sz="1200" lang="en-US">
              <a:solidFill>
                <a:schemeClr val="tx1"/>
              </a:solidFill>
            </a:endParaRPr>
          </a:p>
        </p:txBody>
      </p:sp>
      <p:sp>
        <p:nvSpPr>
          <p:cNvPr id="1049792" name="Text Placeholder 2"/>
          <p:cNvSpPr txBox="1"/>
          <p:nvPr userDrawn="1"/>
        </p:nvSpPr>
        <p:spPr>
          <a:xfrm>
            <a:off x="489450" y="2722389"/>
            <a:ext cx="4593580" cy="318677"/>
          </a:xfrm>
          <a:prstGeom prst="rect"/>
        </p:spPr>
        <p:txBody>
          <a:bodyPr/>
          <a:lst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1" cap="none" sz="1400" i="0" strike="noStrike" u="none">
                <a:solidFill>
                  <a:schemeClr val="bg2"/>
                </a:solidFill>
                <a:latin typeface="Public Sans" pitchFamily="2" charset="77"/>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1" cap="none" sz="2400" i="0" strike="noStrike" u="none">
                <a:solidFill>
                  <a:schemeClr val="bg2"/>
                </a:solidFill>
                <a:latin typeface="Public Sans" pitchFamily="2" charset="77"/>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1200" lang="en-US">
                <a:solidFill>
                  <a:schemeClr val="tx1"/>
                </a:solidFill>
              </a:rPr>
              <a:t>Evaluation Metric:</a:t>
            </a:r>
            <a:endParaRPr b="0" dirty="0" sz="1200" lang="en-US">
              <a:solidFill>
                <a:schemeClr val="tx1"/>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65" name="Shape 37"/>
        <p:cNvGrpSpPr/>
        <p:nvPr/>
      </p:nvGrpSpPr>
      <p:grpSpPr>
        <a:xfrm>
          <a:off x="0" y="0"/>
          <a:ext cx="0" cy="0"/>
          <a:chOff x="0" y="0"/>
          <a:chExt cx="0" cy="0"/>
        </a:xfrm>
      </p:grpSpPr>
      <p:pic>
        <p:nvPicPr>
          <p:cNvPr id="2097224"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8000"/>
          </a:xfrm>
          <a:prstGeom prst="rect"/>
          <a:noFill/>
          <a:ln>
            <a:noFill/>
          </a:ln>
        </p:spPr>
      </p:pic>
      <p:grpSp>
        <p:nvGrpSpPr>
          <p:cNvPr id="266" name="Group 7"/>
          <p:cNvGrpSpPr/>
          <p:nvPr userDrawn="1"/>
        </p:nvGrpSpPr>
        <p:grpSpPr>
          <a:xfrm>
            <a:off x="270520" y="225967"/>
            <a:ext cx="175260" cy="2964623"/>
            <a:chOff x="270520" y="1140367"/>
            <a:chExt cx="175260" cy="2964623"/>
          </a:xfrm>
        </p:grpSpPr>
        <p:grpSp>
          <p:nvGrpSpPr>
            <p:cNvPr id="267" name="Group 44"/>
            <p:cNvGrpSpPr/>
            <p:nvPr userDrawn="1"/>
          </p:nvGrpSpPr>
          <p:grpSpPr>
            <a:xfrm>
              <a:off x="270520" y="2780648"/>
              <a:ext cx="175260" cy="1324342"/>
              <a:chOff x="129115" y="2837210"/>
              <a:chExt cx="175260" cy="1324342"/>
            </a:xfrm>
          </p:grpSpPr>
          <p:sp>
            <p:nvSpPr>
              <p:cNvPr id="1049015" name="Rectangle 32"/>
              <p:cNvSpPr/>
              <p:nvPr/>
            </p:nvSpPr>
            <p:spPr>
              <a:xfrm>
                <a:off x="129115" y="2837210"/>
                <a:ext cx="175260" cy="373913"/>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cxnSp>
            <p:nvCxnSpPr>
              <p:cNvPr id="3145781" name="Straight Connector 33"/>
              <p:cNvCxnSpPr>
                <a:cxnSpLocks/>
              </p:cNvCxnSpPr>
              <p:nvPr/>
            </p:nvCxnSpPr>
            <p:spPr>
              <a:xfrm>
                <a:off x="216745" y="3048709"/>
                <a:ext cx="0" cy="1112843"/>
              </a:xfrm>
              <a:prstGeom prst="line"/>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68" name="Group 43"/>
            <p:cNvGrpSpPr/>
            <p:nvPr userDrawn="1"/>
          </p:nvGrpSpPr>
          <p:grpSpPr>
            <a:xfrm>
              <a:off x="270520" y="1140367"/>
              <a:ext cx="175260" cy="1310953"/>
              <a:chOff x="129115" y="1196929"/>
              <a:chExt cx="175260" cy="1310953"/>
            </a:xfrm>
          </p:grpSpPr>
          <p:cxnSp>
            <p:nvCxnSpPr>
              <p:cNvPr id="3145782" name="Straight Connector 37"/>
              <p:cNvCxnSpPr>
                <a:cxnSpLocks/>
              </p:cNvCxnSpPr>
              <p:nvPr/>
            </p:nvCxnSpPr>
            <p:spPr>
              <a:xfrm>
                <a:off x="216745" y="1402852"/>
                <a:ext cx="0" cy="1105030"/>
              </a:xfrm>
              <a:prstGeom prst="line"/>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049016" name="Rectangle 36"/>
              <p:cNvSpPr/>
              <p:nvPr/>
            </p:nvSpPr>
            <p:spPr>
              <a:xfrm>
                <a:off x="129115" y="1196929"/>
                <a:ext cx="175260" cy="373913"/>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grpSp>
      </p:grpSp>
      <p:sp>
        <p:nvSpPr>
          <p:cNvPr id="1049017" name="Text Placeholder 16"/>
          <p:cNvSpPr>
            <a:spLocks noGrp="1"/>
          </p:cNvSpPr>
          <p:nvPr>
            <p:ph type="body" sz="quarter" idx="13" hasCustomPrompt="1"/>
          </p:nvPr>
        </p:nvSpPr>
        <p:spPr>
          <a:xfrm>
            <a:off x="446700" y="298297"/>
            <a:ext cx="2629745" cy="318677"/>
          </a:xfrm>
          <a:prstGeom prst="rect"/>
        </p:spPr>
        <p:txBody>
          <a:bodyPr/>
          <a:lstStyle>
            <a:lvl1pPr>
              <a:defRPr b="1" sz="1400">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Task -</a:t>
            </a:r>
          </a:p>
        </p:txBody>
      </p:sp>
      <p:sp>
        <p:nvSpPr>
          <p:cNvPr id="1049018" name="Text Placeholder 16"/>
          <p:cNvSpPr>
            <a:spLocks noGrp="1"/>
          </p:cNvSpPr>
          <p:nvPr>
            <p:ph type="body" sz="quarter" idx="15"/>
          </p:nvPr>
        </p:nvSpPr>
        <p:spPr>
          <a:xfrm>
            <a:off x="454281" y="1895111"/>
            <a:ext cx="2629745" cy="318677"/>
          </a:xfrm>
          <a:prstGeom prst="rect"/>
        </p:spPr>
        <p:txBody>
          <a:bodyPr/>
          <a:lstStyle>
            <a:lvl1pPr>
              <a:defRPr b="1" sz="1400">
                <a:solidFill>
                  <a:schemeClr val="tx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19" name="Text Placeholder 16"/>
          <p:cNvSpPr>
            <a:spLocks noGrp="1"/>
          </p:cNvSpPr>
          <p:nvPr>
            <p:ph type="body" sz="quarter" idx="17" hasCustomPrompt="1"/>
          </p:nvPr>
        </p:nvSpPr>
        <p:spPr>
          <a:xfrm>
            <a:off x="446700" y="712431"/>
            <a:ext cx="2629745" cy="318677"/>
          </a:xfrm>
          <a:prstGeom prst="rect"/>
        </p:spPr>
        <p:txBody>
          <a:bodyPr lIns="90000"/>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Evaluation Metric:</a:t>
            </a:r>
          </a:p>
        </p:txBody>
      </p:sp>
      <p:sp>
        <p:nvSpPr>
          <p:cNvPr id="1049020" name="Text Placeholder 16"/>
          <p:cNvSpPr>
            <a:spLocks noGrp="1"/>
          </p:cNvSpPr>
          <p:nvPr>
            <p:ph type="body" sz="quarter" idx="19"/>
          </p:nvPr>
        </p:nvSpPr>
        <p:spPr>
          <a:xfrm>
            <a:off x="454281" y="2309245"/>
            <a:ext cx="2629745" cy="318677"/>
          </a:xfrm>
          <a:prstGeom prst="rect"/>
        </p:spPr>
        <p:txBody>
          <a:bodyPr/>
          <a:lstStyle>
            <a:lvl1pPr>
              <a:defRPr b="0"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78" name="Shape 37"/>
        <p:cNvGrpSpPr/>
        <p:nvPr/>
      </p:nvGrpSpPr>
      <p:grpSpPr>
        <a:xfrm>
          <a:off x="0" y="0"/>
          <a:ext cx="0" cy="0"/>
          <a:chOff x="0" y="0"/>
          <a:chExt cx="0" cy="0"/>
        </a:xfrm>
      </p:grpSpPr>
      <p:pic>
        <p:nvPicPr>
          <p:cNvPr id="2097314"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479" name="Google Shape;59;p36"/>
          <p:cNvGrpSpPr/>
          <p:nvPr userDrawn="1"/>
        </p:nvGrpSpPr>
        <p:grpSpPr>
          <a:xfrm>
            <a:off x="240067" y="2283802"/>
            <a:ext cx="8663867" cy="930794"/>
            <a:chOff x="198438" y="775483"/>
            <a:chExt cx="8634888" cy="927681"/>
          </a:xfrm>
        </p:grpSpPr>
        <p:pic>
          <p:nvPicPr>
            <p:cNvPr id="2097315" name="Google Shape;60;p36"/>
            <p:cNvPicPr preferRelativeResize="0">
              <a:picLocks/>
            </p:cNvPicPr>
            <p:nvPr/>
          </p:nvPicPr>
          <p:blipFill rotWithShape="1">
            <a:blip xmlns:r="http://schemas.openxmlformats.org/officeDocument/2006/relationships" r:embed="rId2">
              <a:alphaModFix/>
            </a:blip>
            <a:srcRect/>
            <a:stretch>
              <a:fillRect/>
            </a:stretch>
          </p:blipFill>
          <p:spPr>
            <a:xfrm>
              <a:off x="198438" y="775483"/>
              <a:ext cx="8634888" cy="927681"/>
            </a:xfrm>
            <a:prstGeom prst="rect"/>
            <a:noFill/>
            <a:ln>
              <a:noFill/>
            </a:ln>
          </p:spPr>
        </p:pic>
        <p:sp>
          <p:nvSpPr>
            <p:cNvPr id="1049712" name="Google Shape;61;p36"/>
            <p:cNvSpPr txBox="1"/>
            <p:nvPr/>
          </p:nvSpPr>
          <p:spPr>
            <a:xfrm>
              <a:off x="1373561"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dirty="0" sz="1300" i="0" lang="en-US" strike="noStrike" u="none">
                  <a:solidFill>
                    <a:schemeClr val="lt1"/>
                  </a:solidFill>
                  <a:latin typeface="Public Sans"/>
                  <a:ea typeface="Public Sans"/>
                  <a:cs typeface="Public Sans"/>
                  <a:sym typeface="Public Sans"/>
                </a:rPr>
                <a:t>1</a:t>
              </a:r>
              <a:endParaRPr b="0" cap="none" dirty="0" sz="1300" i="0" strike="noStrike" u="none">
                <a:solidFill>
                  <a:schemeClr val="dk1"/>
                </a:solidFill>
                <a:latin typeface="Calibri"/>
                <a:ea typeface="Calibri"/>
                <a:cs typeface="Calibri"/>
                <a:sym typeface="Calibri"/>
              </a:endParaRPr>
            </a:p>
          </p:txBody>
        </p:sp>
        <p:sp>
          <p:nvSpPr>
            <p:cNvPr id="1049713" name="Google Shape;62;p36"/>
            <p:cNvSpPr txBox="1"/>
            <p:nvPr/>
          </p:nvSpPr>
          <p:spPr>
            <a:xfrm>
              <a:off x="3315869"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2</a:t>
              </a:r>
              <a:endParaRPr b="0" cap="none" sz="1300" i="0" strike="noStrike" u="none">
                <a:solidFill>
                  <a:schemeClr val="dk1"/>
                </a:solidFill>
                <a:latin typeface="Calibri"/>
                <a:ea typeface="Calibri"/>
                <a:cs typeface="Calibri"/>
                <a:sym typeface="Calibri"/>
              </a:endParaRPr>
            </a:p>
          </p:txBody>
        </p:sp>
        <p:sp>
          <p:nvSpPr>
            <p:cNvPr id="1049714" name="Google Shape;63;p36"/>
            <p:cNvSpPr txBox="1"/>
            <p:nvPr/>
          </p:nvSpPr>
          <p:spPr>
            <a:xfrm>
              <a:off x="5225949"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3</a:t>
              </a:r>
              <a:endParaRPr b="0" cap="none" sz="1300" i="0" strike="noStrike" u="none">
                <a:solidFill>
                  <a:schemeClr val="dk1"/>
                </a:solidFill>
                <a:latin typeface="Calibri"/>
                <a:ea typeface="Calibri"/>
                <a:cs typeface="Calibri"/>
                <a:sym typeface="Calibri"/>
              </a:endParaRPr>
            </a:p>
          </p:txBody>
        </p:sp>
        <p:sp>
          <p:nvSpPr>
            <p:cNvPr id="1049715" name="Google Shape;64;p36"/>
            <p:cNvSpPr txBox="1"/>
            <p:nvPr/>
          </p:nvSpPr>
          <p:spPr>
            <a:xfrm>
              <a:off x="7168257" y="1093639"/>
              <a:ext cx="504693" cy="291369"/>
            </a:xfrm>
            <a:prstGeom prst="rect"/>
            <a:noFill/>
            <a:ln>
              <a:noFill/>
            </a:ln>
          </p:spPr>
          <p:txBody>
            <a:bodyPr anchor="ctr"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cap="none" sz="1300" i="0" lang="en-US" strike="noStrike" u="none">
                  <a:solidFill>
                    <a:schemeClr val="lt1"/>
                  </a:solidFill>
                  <a:latin typeface="Public Sans"/>
                  <a:ea typeface="Public Sans"/>
                  <a:cs typeface="Public Sans"/>
                  <a:sym typeface="Public Sans"/>
                </a:rPr>
                <a:t>4</a:t>
              </a:r>
              <a:endParaRPr b="0" cap="none" sz="1300" i="0" strike="noStrike" u="none">
                <a:solidFill>
                  <a:schemeClr val="dk1"/>
                </a:solidFill>
                <a:latin typeface="Calibri"/>
                <a:ea typeface="Calibri"/>
                <a:cs typeface="Calibri"/>
                <a:sym typeface="Calibri"/>
              </a:endParaRPr>
            </a:p>
          </p:txBody>
        </p:sp>
      </p:grpSp>
      <p:sp>
        <p:nvSpPr>
          <p:cNvPr id="1049716" name="Text Placeholder 16"/>
          <p:cNvSpPr>
            <a:spLocks noGrp="1"/>
          </p:cNvSpPr>
          <p:nvPr>
            <p:ph type="body" sz="quarter" idx="13"/>
          </p:nvPr>
        </p:nvSpPr>
        <p:spPr>
          <a:xfrm>
            <a:off x="590581" y="1746274"/>
            <a:ext cx="2163492"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17" name="Text Placeholder 16"/>
          <p:cNvSpPr>
            <a:spLocks noGrp="1"/>
          </p:cNvSpPr>
          <p:nvPr>
            <p:ph type="body" sz="quarter" idx="14"/>
          </p:nvPr>
        </p:nvSpPr>
        <p:spPr>
          <a:xfrm>
            <a:off x="2539407" y="3425008"/>
            <a:ext cx="2163492"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18" name="Text Placeholder 16"/>
          <p:cNvSpPr>
            <a:spLocks noGrp="1"/>
          </p:cNvSpPr>
          <p:nvPr>
            <p:ph type="body" sz="quarter" idx="15"/>
          </p:nvPr>
        </p:nvSpPr>
        <p:spPr>
          <a:xfrm>
            <a:off x="6404724" y="3425008"/>
            <a:ext cx="2163492"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19" name="Text Placeholder 16"/>
          <p:cNvSpPr>
            <a:spLocks noGrp="1"/>
          </p:cNvSpPr>
          <p:nvPr>
            <p:ph type="body" sz="quarter" idx="16"/>
          </p:nvPr>
        </p:nvSpPr>
        <p:spPr>
          <a:xfrm>
            <a:off x="4455898" y="1746274"/>
            <a:ext cx="2163492" cy="327116"/>
          </a:xfrm>
          <a:prstGeom prst="rect"/>
        </p:spPr>
        <p:txBody>
          <a:bodyP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2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2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03" name="Shape 37"/>
        <p:cNvGrpSpPr/>
        <p:nvPr/>
      </p:nvGrpSpPr>
      <p:grpSpPr>
        <a:xfrm>
          <a:off x="0" y="0"/>
          <a:ext cx="0" cy="0"/>
          <a:chOff x="0" y="0"/>
          <a:chExt cx="0" cy="0"/>
        </a:xfrm>
      </p:grpSpPr>
      <p:pic>
        <p:nvPicPr>
          <p:cNvPr id="2097228"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sp>
        <p:nvSpPr>
          <p:cNvPr id="1049082" name="Google Shape;54;p36"/>
          <p:cNvSpPr/>
          <p:nvPr userDrawn="1"/>
        </p:nvSpPr>
        <p:spPr>
          <a:xfrm>
            <a:off x="775398" y="1631221"/>
            <a:ext cx="940529" cy="940529"/>
          </a:xfrm>
          <a:prstGeom prst="ellipse"/>
          <a:solidFill>
            <a:schemeClr val="accent4"/>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083" name="Google Shape;55;p36"/>
          <p:cNvSpPr/>
          <p:nvPr userDrawn="1"/>
        </p:nvSpPr>
        <p:spPr>
          <a:xfrm>
            <a:off x="777473" y="3291039"/>
            <a:ext cx="940529" cy="940529"/>
          </a:xfrm>
          <a:prstGeom prst="ellipse"/>
          <a:solidFill>
            <a:schemeClr val="tx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084" name="Google Shape;56;p36"/>
          <p:cNvSpPr/>
          <p:nvPr userDrawn="1"/>
        </p:nvSpPr>
        <p:spPr>
          <a:xfrm>
            <a:off x="5148140" y="1631221"/>
            <a:ext cx="940529" cy="940529"/>
          </a:xfrm>
          <a:prstGeom prst="ellipse"/>
          <a:solidFill>
            <a:schemeClr val="tx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085" name="Google Shape;57;p36"/>
          <p:cNvSpPr/>
          <p:nvPr userDrawn="1"/>
        </p:nvSpPr>
        <p:spPr>
          <a:xfrm>
            <a:off x="5150215" y="3291039"/>
            <a:ext cx="940529" cy="940529"/>
          </a:xfrm>
          <a:prstGeom prst="ellipse"/>
          <a:solidFill>
            <a:schemeClr val="accent4"/>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086" name="Google Shape;66;p36"/>
          <p:cNvSpPr txBox="1">
            <a:spLocks noGrp="1"/>
          </p:cNvSpPr>
          <p:nvPr>
            <p:ph type="body" idx="1"/>
          </p:nvPr>
        </p:nvSpPr>
        <p:spPr>
          <a:xfrm>
            <a:off x="1877630" y="1703516"/>
            <a:ext cx="2237170" cy="805675"/>
          </a:xfrm>
          <a:prstGeom prst="rect"/>
          <a:noFill/>
          <a:ln>
            <a:noFill/>
          </a:ln>
        </p:spPr>
        <p:txBody>
          <a:bodyPr anchor="ctr" anchorCtr="0" bIns="45700" lIns="91425" rIns="91425" spcFirstLastPara="1" tIns="45700" wrap="square">
            <a:noAutofit/>
          </a:bodyPr>
          <a:lstStyle>
            <a:lvl1pPr algn="l" indent="0" lvl="0" marL="0">
              <a:lnSpc>
                <a:spcPct val="100000"/>
              </a:lnSpc>
              <a:spcBef>
                <a:spcPts val="0"/>
              </a:spcBef>
              <a:spcAft>
                <a:spcPts val="0"/>
              </a:spcAft>
              <a:buClr>
                <a:schemeClr val="dk1"/>
              </a:buClr>
              <a:buSzPts val="1400"/>
              <a:buFont typeface="Noto Sans Symbols"/>
              <a:buNone/>
              <a:defRPr b="1" sz="1400">
                <a:latin typeface="Public Sans"/>
                <a:ea typeface="Public Sans"/>
                <a:cs typeface="Public Sans"/>
                <a:sym typeface="Public Sans"/>
              </a:defRPr>
            </a:lvl1pPr>
            <a:lvl2pPr algn="l" indent="-228600" lvl="1" marL="914400">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algn="l" indent="-317500" lvl="2" marL="1371600">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087" name="Google Shape;68;p36"/>
          <p:cNvSpPr txBox="1">
            <a:spLocks noGrp="1"/>
          </p:cNvSpPr>
          <p:nvPr>
            <p:ph type="body" idx="4"/>
          </p:nvPr>
        </p:nvSpPr>
        <p:spPr>
          <a:xfrm>
            <a:off x="6243215" y="1703516"/>
            <a:ext cx="2237170" cy="805675"/>
          </a:xfrm>
          <a:prstGeom prst="rect"/>
          <a:noFill/>
          <a:ln>
            <a:noFill/>
          </a:ln>
        </p:spPr>
        <p:txBody>
          <a:bodyPr anchor="ctr" anchorCtr="0" bIns="45700" lIns="91425" rIns="91425" spcFirstLastPara="1" tIns="45700" wrap="square">
            <a:noAutofit/>
          </a:bodyPr>
          <a:lstStyle>
            <a:lvl1pPr algn="l" indent="0" lvl="0" marL="0">
              <a:lnSpc>
                <a:spcPct val="100000"/>
              </a:lnSpc>
              <a:spcBef>
                <a:spcPts val="0"/>
              </a:spcBef>
              <a:spcAft>
                <a:spcPts val="0"/>
              </a:spcAft>
              <a:buClr>
                <a:schemeClr val="dk1"/>
              </a:buClr>
              <a:buSzPts val="1400"/>
              <a:buFont typeface="Noto Sans Symbols"/>
              <a:buNone/>
              <a:defRPr b="1" sz="1400">
                <a:latin typeface="Public Sans"/>
                <a:ea typeface="Public Sans"/>
                <a:cs typeface="Public Sans"/>
                <a:sym typeface="Public Sans"/>
              </a:defRPr>
            </a:lvl1pPr>
            <a:lvl2pPr algn="l" indent="-228600" lvl="1" marL="914400">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algn="l" indent="-317500" lvl="2" marL="1371600">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088" name="Google Shape;70;p36"/>
          <p:cNvSpPr txBox="1">
            <a:spLocks noGrp="1"/>
          </p:cNvSpPr>
          <p:nvPr>
            <p:ph type="body" idx="6"/>
          </p:nvPr>
        </p:nvSpPr>
        <p:spPr>
          <a:xfrm>
            <a:off x="1877630" y="3365327"/>
            <a:ext cx="2237170" cy="805675"/>
          </a:xfrm>
          <a:prstGeom prst="rect"/>
          <a:noFill/>
          <a:ln>
            <a:noFill/>
          </a:ln>
        </p:spPr>
        <p:txBody>
          <a:bodyPr anchor="ctr" anchorCtr="0" bIns="45700" lIns="91425" rIns="91425" spcFirstLastPara="1" tIns="45700" wrap="square">
            <a:noAutofit/>
          </a:bodyPr>
          <a:lstStyle>
            <a:lvl1pPr algn="l" indent="0" lvl="0" marL="0">
              <a:lnSpc>
                <a:spcPct val="100000"/>
              </a:lnSpc>
              <a:spcBef>
                <a:spcPts val="0"/>
              </a:spcBef>
              <a:spcAft>
                <a:spcPts val="0"/>
              </a:spcAft>
              <a:buClr>
                <a:schemeClr val="dk1"/>
              </a:buClr>
              <a:buSzPts val="1400"/>
              <a:buFont typeface="Noto Sans Symbols"/>
              <a:buNone/>
              <a:defRPr b="1" sz="1400">
                <a:latin typeface="Public Sans"/>
                <a:ea typeface="Public Sans"/>
                <a:cs typeface="Public Sans"/>
                <a:sym typeface="Public Sans"/>
              </a:defRPr>
            </a:lvl1pPr>
            <a:lvl2pPr algn="l" indent="-228600" lvl="1" marL="914400">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algn="l" indent="-317500" lvl="2" marL="1371600">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089" name="Google Shape;72;p36"/>
          <p:cNvSpPr txBox="1">
            <a:spLocks noGrp="1"/>
          </p:cNvSpPr>
          <p:nvPr>
            <p:ph type="body" idx="8"/>
          </p:nvPr>
        </p:nvSpPr>
        <p:spPr>
          <a:xfrm>
            <a:off x="6243215" y="3365327"/>
            <a:ext cx="2237170" cy="805675"/>
          </a:xfrm>
          <a:prstGeom prst="rect"/>
          <a:noFill/>
          <a:ln>
            <a:noFill/>
          </a:ln>
        </p:spPr>
        <p:txBody>
          <a:bodyPr anchor="ctr" anchorCtr="0" bIns="45700" lIns="91425" rIns="91425" spcFirstLastPara="1" tIns="45700" wrap="square">
            <a:noAutofit/>
          </a:bodyPr>
          <a:lstStyle>
            <a:lvl1pPr algn="l" indent="0" lvl="0" marL="0">
              <a:lnSpc>
                <a:spcPct val="100000"/>
              </a:lnSpc>
              <a:spcBef>
                <a:spcPts val="0"/>
              </a:spcBef>
              <a:spcAft>
                <a:spcPts val="0"/>
              </a:spcAft>
              <a:buClr>
                <a:schemeClr val="dk1"/>
              </a:buClr>
              <a:buSzPts val="1400"/>
              <a:buFont typeface="Noto Sans Symbols"/>
              <a:buNone/>
              <a:defRPr b="1" sz="1400">
                <a:latin typeface="Public Sans"/>
                <a:ea typeface="Public Sans"/>
                <a:cs typeface="Public Sans"/>
                <a:sym typeface="Public Sans"/>
              </a:defRPr>
            </a:lvl1pPr>
            <a:lvl2pPr algn="l" indent="-228600" lvl="1" marL="914400">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algn="l" indent="-317500" lvl="2" marL="1371600">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090" name="Google Shape;65;p36"/>
          <p:cNvSpPr>
            <a:spLocks noGrp="1"/>
          </p:cNvSpPr>
          <p:nvPr>
            <p:ph type="pic" idx="2"/>
          </p:nvPr>
        </p:nvSpPr>
        <p:spPr>
          <a:xfrm>
            <a:off x="784630" y="1640956"/>
            <a:ext cx="931297" cy="930794"/>
          </a:xfrm>
          <a:prstGeom prst="rect"/>
          <a:noFill/>
          <a:ln>
            <a:noFill/>
          </a:ln>
        </p:spPr>
        <p:txBody>
          <a:bodyPr anchor="ctr">
            <a:normAutofit/>
          </a:bodyPr>
          <a:lstStyle>
            <a:lvl1pPr algn="ctr" indent="0" marL="95250">
              <a:buNone/>
              <a:defRPr sz="800"/>
            </a:lvl1pPr>
          </a:lstStyle>
          <a:p>
            <a:endParaRPr dirty="0" lang="en-US"/>
          </a:p>
        </p:txBody>
      </p:sp>
      <p:sp>
        <p:nvSpPr>
          <p:cNvPr id="1049091" name="Google Shape;67;p36"/>
          <p:cNvSpPr>
            <a:spLocks noGrp="1"/>
          </p:cNvSpPr>
          <p:nvPr>
            <p:ph type="pic" idx="3"/>
          </p:nvPr>
        </p:nvSpPr>
        <p:spPr>
          <a:xfrm>
            <a:off x="5150215" y="1640956"/>
            <a:ext cx="931297" cy="930794"/>
          </a:xfrm>
          <a:prstGeom prst="rect"/>
          <a:noFill/>
          <a:ln>
            <a:noFill/>
          </a:ln>
        </p:spPr>
        <p:txBody>
          <a:bodyPr anchor="ctr">
            <a:normAutofit/>
          </a:bodyPr>
          <a:lstStyle>
            <a:lvl1pPr algn="ctr" indent="0" marL="95250">
              <a:buNone/>
              <a:defRPr sz="800"/>
            </a:lvl1pPr>
          </a:lstStyle>
          <a:p>
            <a:endParaRPr dirty="0" lang="en-US"/>
          </a:p>
        </p:txBody>
      </p:sp>
      <p:sp>
        <p:nvSpPr>
          <p:cNvPr id="1049092" name="Google Shape;69;p36"/>
          <p:cNvSpPr>
            <a:spLocks noGrp="1"/>
          </p:cNvSpPr>
          <p:nvPr>
            <p:ph type="pic" idx="5"/>
          </p:nvPr>
        </p:nvSpPr>
        <p:spPr>
          <a:xfrm>
            <a:off x="784630" y="3302767"/>
            <a:ext cx="931297" cy="930794"/>
          </a:xfrm>
          <a:prstGeom prst="rect"/>
          <a:noFill/>
          <a:ln>
            <a:noFill/>
          </a:ln>
        </p:spPr>
        <p:txBody>
          <a:bodyPr anchor="ctr">
            <a:normAutofit/>
          </a:bodyPr>
          <a:lstStyle>
            <a:lvl1pPr algn="ctr" indent="0" marL="95250">
              <a:buNone/>
              <a:defRPr sz="800"/>
            </a:lvl1pPr>
          </a:lstStyle>
          <a:p>
            <a:endParaRPr dirty="0" lang="en-US"/>
          </a:p>
        </p:txBody>
      </p:sp>
      <p:sp>
        <p:nvSpPr>
          <p:cNvPr id="1049093" name="Google Shape;71;p36"/>
          <p:cNvSpPr>
            <a:spLocks noGrp="1"/>
          </p:cNvSpPr>
          <p:nvPr>
            <p:ph type="pic" idx="7"/>
          </p:nvPr>
        </p:nvSpPr>
        <p:spPr>
          <a:xfrm>
            <a:off x="5150215" y="3302767"/>
            <a:ext cx="931297" cy="930794"/>
          </a:xfrm>
          <a:prstGeom prst="rect"/>
          <a:noFill/>
          <a:ln>
            <a:noFill/>
          </a:ln>
        </p:spPr>
        <p:txBody>
          <a:bodyPr anchor="ctr">
            <a:normAutofit/>
          </a:bodyPr>
          <a:lstStyle>
            <a:lvl1pPr algn="ctr" indent="0" marL="95250">
              <a:buNone/>
              <a:defRPr sz="800"/>
            </a:lvl1pPr>
          </a:lstStyle>
          <a:p>
            <a:endParaRPr dirty="0" lang="en-US"/>
          </a:p>
        </p:txBody>
      </p:sp>
      <p:sp>
        <p:nvSpPr>
          <p:cNvPr id="104909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09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93" name="Shape 37"/>
        <p:cNvGrpSpPr/>
        <p:nvPr/>
      </p:nvGrpSpPr>
      <p:grpSpPr>
        <a:xfrm>
          <a:off x="0" y="0"/>
          <a:ext cx="0" cy="0"/>
          <a:chOff x="0" y="0"/>
          <a:chExt cx="0" cy="0"/>
        </a:xfrm>
      </p:grpSpPr>
      <p:pic>
        <p:nvPicPr>
          <p:cNvPr id="2097277" name="Picture 7"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grpSp>
        <p:nvGrpSpPr>
          <p:cNvPr id="394" name="Google Shape;287;p51"/>
          <p:cNvGrpSpPr/>
          <p:nvPr userDrawn="1"/>
        </p:nvGrpSpPr>
        <p:grpSpPr>
          <a:xfrm>
            <a:off x="0" y="2399230"/>
            <a:ext cx="9144001" cy="2349751"/>
            <a:chOff x="0" y="2182920"/>
            <a:chExt cx="9144001" cy="2349751"/>
          </a:xfrm>
        </p:grpSpPr>
        <p:sp>
          <p:nvSpPr>
            <p:cNvPr id="1049449" name="Google Shape;288;p51"/>
            <p:cNvSpPr/>
            <p:nvPr/>
          </p:nvSpPr>
          <p:spPr>
            <a:xfrm>
              <a:off x="0" y="2689734"/>
              <a:ext cx="9144001" cy="1842937"/>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95" name="Google Shape;289;p51"/>
            <p:cNvGrpSpPr/>
            <p:nvPr/>
          </p:nvGrpSpPr>
          <p:grpSpPr>
            <a:xfrm>
              <a:off x="1229347" y="2182920"/>
              <a:ext cx="6685306" cy="1002265"/>
              <a:chOff x="976268" y="2064936"/>
              <a:chExt cx="6685306" cy="1002265"/>
            </a:xfrm>
          </p:grpSpPr>
          <p:sp>
            <p:nvSpPr>
              <p:cNvPr id="1049450" name="Google Shape;290;p51"/>
              <p:cNvSpPr/>
              <p:nvPr/>
            </p:nvSpPr>
            <p:spPr>
              <a:xfrm>
                <a:off x="976268"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451" name="Google Shape;291;p51"/>
              <p:cNvSpPr/>
              <p:nvPr/>
            </p:nvSpPr>
            <p:spPr>
              <a:xfrm>
                <a:off x="3817789"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452" name="Google Shape;292;p51"/>
              <p:cNvSpPr/>
              <p:nvPr/>
            </p:nvSpPr>
            <p:spPr>
              <a:xfrm>
                <a:off x="6659309" y="2064936"/>
                <a:ext cx="1002265" cy="1002265"/>
              </a:xfrm>
              <a:prstGeom prst="ellipse"/>
              <a:solidFill>
                <a:schemeClr val="bg1">
                  <a:lumMod val="95000"/>
                </a:schemeClr>
              </a:solidFill>
              <a:ln>
                <a:noFill/>
              </a:ln>
              <a:effectLst>
                <a:outerShdw algn="t" blurRad="50800" dir="5400000" dist="38100" rotWithShape="0">
                  <a:srgbClr val="000000">
                    <a:alpha val="40000"/>
                  </a:srgbClr>
                </a:outerShdw>
              </a:effectLst>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grpSp>
      <p:sp>
        <p:nvSpPr>
          <p:cNvPr id="1049453" name="Google Shape;295;p51"/>
          <p:cNvSpPr txBox="1">
            <a:spLocks noGrp="1"/>
          </p:cNvSpPr>
          <p:nvPr>
            <p:ph type="body" idx="1"/>
          </p:nvPr>
        </p:nvSpPr>
        <p:spPr>
          <a:xfrm>
            <a:off x="2419641" y="1132884"/>
            <a:ext cx="4304716" cy="58680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500"/>
              <a:buFont typeface="Public Sans"/>
              <a:buNone/>
              <a:defRPr b="0" sz="15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54" name="Google Shape;299;p51"/>
          <p:cNvSpPr txBox="1">
            <a:spLocks noGrp="1"/>
          </p:cNvSpPr>
          <p:nvPr>
            <p:ph type="body" idx="5"/>
          </p:nvPr>
        </p:nvSpPr>
        <p:spPr>
          <a:xfrm>
            <a:off x="54894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55" name="Google Shape;300;p51"/>
          <p:cNvSpPr txBox="1">
            <a:spLocks noGrp="1"/>
          </p:cNvSpPr>
          <p:nvPr>
            <p:ph type="body" idx="6"/>
          </p:nvPr>
        </p:nvSpPr>
        <p:spPr>
          <a:xfrm>
            <a:off x="339046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56" name="Google Shape;301;p51"/>
          <p:cNvSpPr txBox="1">
            <a:spLocks noGrp="1"/>
          </p:cNvSpPr>
          <p:nvPr>
            <p:ph type="body" idx="7"/>
          </p:nvPr>
        </p:nvSpPr>
        <p:spPr>
          <a:xfrm>
            <a:off x="6231984" y="3678716"/>
            <a:ext cx="2363068" cy="729656"/>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lt1"/>
              </a:buClr>
              <a:buSzPts val="1500"/>
              <a:buFont typeface="Public Sans"/>
              <a:buNone/>
              <a:defRPr b="0" sz="1400" i="0">
                <a:solidFill>
                  <a:schemeClr val="lt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9457" name="Google Shape;65;p36"/>
          <p:cNvSpPr>
            <a:spLocks noGrp="1"/>
          </p:cNvSpPr>
          <p:nvPr>
            <p:ph type="pic" idx="2"/>
          </p:nvPr>
        </p:nvSpPr>
        <p:spPr>
          <a:xfrm>
            <a:off x="146097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58" name="Google Shape;65;p36"/>
          <p:cNvSpPr>
            <a:spLocks noGrp="1"/>
          </p:cNvSpPr>
          <p:nvPr>
            <p:ph type="pic" idx="10"/>
          </p:nvPr>
        </p:nvSpPr>
        <p:spPr>
          <a:xfrm>
            <a:off x="430249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59" name="Google Shape;65;p36"/>
          <p:cNvSpPr>
            <a:spLocks noGrp="1"/>
          </p:cNvSpPr>
          <p:nvPr>
            <p:ph type="pic" idx="11"/>
          </p:nvPr>
        </p:nvSpPr>
        <p:spPr>
          <a:xfrm>
            <a:off x="7144013" y="2631002"/>
            <a:ext cx="539010" cy="538720"/>
          </a:xfrm>
          <a:prstGeom prst="rect"/>
          <a:noFill/>
          <a:ln>
            <a:noFill/>
          </a:ln>
        </p:spPr>
        <p:txBody>
          <a:bodyPr anchor="ctr">
            <a:normAutofit/>
          </a:bodyPr>
          <a:lstStyle>
            <a:lvl1pPr algn="ctr" indent="0" marL="0">
              <a:buNone/>
              <a:defRPr sz="800"/>
            </a:lvl1pPr>
          </a:lstStyle>
          <a:p>
            <a:endParaRPr dirty="0" lang="en-US"/>
          </a:p>
        </p:txBody>
      </p:sp>
      <p:sp>
        <p:nvSpPr>
          <p:cNvPr id="104946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6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reserve="1" userDrawn="1">
  <p:cSld name="Infographics ">
    <p:spTree>
      <p:nvGrpSpPr>
        <p:cNvPr id="214" name="Shape 37"/>
        <p:cNvGrpSpPr/>
        <p:nvPr/>
      </p:nvGrpSpPr>
      <p:grpSpPr>
        <a:xfrm>
          <a:off x="0" y="0"/>
          <a:ext cx="0" cy="0"/>
          <a:chOff x="0" y="0"/>
          <a:chExt cx="0" cy="0"/>
        </a:xfrm>
      </p:grpSpPr>
      <p:grpSp>
        <p:nvGrpSpPr>
          <p:cNvPr id="215" name="Google Shape;354;p55"/>
          <p:cNvGrpSpPr/>
          <p:nvPr userDrawn="1"/>
        </p:nvGrpSpPr>
        <p:grpSpPr>
          <a:xfrm>
            <a:off x="3138739" y="1728182"/>
            <a:ext cx="2866522" cy="2848912"/>
            <a:chOff x="-15798" y="0"/>
            <a:chExt cx="2571596" cy="2555798"/>
          </a:xfrm>
        </p:grpSpPr>
        <p:sp>
          <p:nvSpPr>
            <p:cNvPr id="1048861" name="Google Shape;355;p55"/>
            <p:cNvSpPr/>
            <p:nvPr/>
          </p:nvSpPr>
          <p:spPr>
            <a:xfrm>
              <a:off x="1270000" y="0"/>
              <a:ext cx="1285798" cy="1333474"/>
            </a:xfrm>
            <a:custGeom>
              <a:avLst/>
              <a:ah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anchor="t" anchorCtr="0" bIns="45700" lIns="91425" rIns="91425" spcFirstLastPara="1" tIns="45700" wrap="square">
              <a:noAutofit/>
            </a:bodyPr>
            <a:p>
              <a:pPr algn="l" indent="0" lvl="0" marL="0" marR="0"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1048862" name="Google Shape;356;p55"/>
            <p:cNvSpPr/>
            <p:nvPr/>
          </p:nvSpPr>
          <p:spPr>
            <a:xfrm>
              <a:off x="1206526" y="1270000"/>
              <a:ext cx="1333474" cy="1285798"/>
            </a:xfrm>
            <a:custGeom>
              <a:avLst/>
              <a:ah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a:latin typeface="Public Sans" pitchFamily="2" charset="77"/>
              </a:endParaRPr>
            </a:p>
          </p:txBody>
        </p:sp>
        <p:sp>
          <p:nvSpPr>
            <p:cNvPr id="1048863" name="Google Shape;357;p55"/>
            <p:cNvSpPr/>
            <p:nvPr/>
          </p:nvSpPr>
          <p:spPr>
            <a:xfrm>
              <a:off x="-15798" y="1206526"/>
              <a:ext cx="1285798" cy="1333474"/>
            </a:xfrm>
            <a:custGeom>
              <a:avLst/>
              <a:ah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tx2">
                <a:lumMod val="60000"/>
                <a:lumOff val="40000"/>
              </a:schemeClr>
            </a:solidFill>
            <a:ln>
              <a:noFill/>
            </a:ln>
          </p:spPr>
          <p:txBody>
            <a:bodyPr anchor="t" anchorCtr="0" bIns="45700" lIns="91425" rIns="91425" spcFirstLastPara="1" tIns="45700" wrap="square">
              <a:noAutofit/>
            </a:bodyPr>
            <a:p>
              <a:pPr algn="l" indent="0" lvl="0" marL="0" marR="0"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1048864" name="Google Shape;358;p55"/>
            <p:cNvSpPr/>
            <p:nvPr/>
          </p:nvSpPr>
          <p:spPr>
            <a:xfrm>
              <a:off x="0" y="0"/>
              <a:ext cx="1270000" cy="1270000"/>
            </a:xfrm>
            <a:custGeom>
              <a:avLst/>
              <a:ah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dirty="0">
                <a:latin typeface="Public Sans" pitchFamily="2" charset="77"/>
              </a:endParaRPr>
            </a:p>
          </p:txBody>
        </p:sp>
        <p:sp>
          <p:nvSpPr>
            <p:cNvPr id="1048865" name="Google Shape;359;p55"/>
            <p:cNvSpPr/>
            <p:nvPr/>
          </p:nvSpPr>
          <p:spPr>
            <a:xfrm>
              <a:off x="1270000" y="0"/>
              <a:ext cx="127" cy="1270000"/>
            </a:xfrm>
            <a:custGeom>
              <a:avLst/>
              <a:ah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a:latin typeface="Public Sans" pitchFamily="2" charset="77"/>
              </a:endParaRPr>
            </a:p>
          </p:txBody>
        </p:sp>
      </p:grpSp>
      <p:sp>
        <p:nvSpPr>
          <p:cNvPr id="1048866" name="Google Shape;360;p55"/>
          <p:cNvSpPr txBox="1">
            <a:spLocks noGrp="1"/>
          </p:cNvSpPr>
          <p:nvPr>
            <p:ph type="body" idx="1"/>
          </p:nvPr>
        </p:nvSpPr>
        <p:spPr>
          <a:xfrm>
            <a:off x="1549682" y="736524"/>
            <a:ext cx="6044636" cy="407001"/>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2000"/>
              <a:buFont typeface="Public Sans"/>
              <a:buNone/>
              <a:defRPr b="1" sz="20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67" name="Google Shape;361;p55"/>
          <p:cNvSpPr txBox="1">
            <a:spLocks noGrp="1"/>
          </p:cNvSpPr>
          <p:nvPr>
            <p:ph type="body" idx="2"/>
          </p:nvPr>
        </p:nvSpPr>
        <p:spPr>
          <a:xfrm>
            <a:off x="1040895" y="2090178"/>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68" name="Google Shape;362;p55"/>
          <p:cNvSpPr txBox="1">
            <a:spLocks noGrp="1"/>
          </p:cNvSpPr>
          <p:nvPr>
            <p:ph type="body" idx="3"/>
          </p:nvPr>
        </p:nvSpPr>
        <p:spPr>
          <a:xfrm>
            <a:off x="1040895" y="2443391"/>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69" name="Google Shape;363;p55"/>
          <p:cNvSpPr txBox="1">
            <a:spLocks noGrp="1"/>
          </p:cNvSpPr>
          <p:nvPr>
            <p:ph type="body" idx="4"/>
          </p:nvPr>
        </p:nvSpPr>
        <p:spPr>
          <a:xfrm>
            <a:off x="1040895" y="3600367"/>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0" name="Google Shape;364;p55"/>
          <p:cNvSpPr txBox="1">
            <a:spLocks noGrp="1"/>
          </p:cNvSpPr>
          <p:nvPr>
            <p:ph type="body" idx="5"/>
          </p:nvPr>
        </p:nvSpPr>
        <p:spPr>
          <a:xfrm>
            <a:off x="1040895" y="3953580"/>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1" name="Google Shape;365;p55"/>
          <p:cNvSpPr txBox="1">
            <a:spLocks noGrp="1"/>
          </p:cNvSpPr>
          <p:nvPr>
            <p:ph type="body" idx="6"/>
          </p:nvPr>
        </p:nvSpPr>
        <p:spPr>
          <a:xfrm>
            <a:off x="6490891" y="2090178"/>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2" name="Google Shape;366;p55"/>
          <p:cNvSpPr txBox="1">
            <a:spLocks noGrp="1"/>
          </p:cNvSpPr>
          <p:nvPr>
            <p:ph type="body" idx="7"/>
          </p:nvPr>
        </p:nvSpPr>
        <p:spPr>
          <a:xfrm>
            <a:off x="6490891" y="2443391"/>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3" name="Google Shape;367;p55"/>
          <p:cNvSpPr txBox="1">
            <a:spLocks noGrp="1"/>
          </p:cNvSpPr>
          <p:nvPr>
            <p:ph type="body" idx="8"/>
          </p:nvPr>
        </p:nvSpPr>
        <p:spPr>
          <a:xfrm>
            <a:off x="6490891" y="3600367"/>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4" name="Google Shape;368;p55"/>
          <p:cNvSpPr txBox="1">
            <a:spLocks noGrp="1"/>
          </p:cNvSpPr>
          <p:nvPr>
            <p:ph type="body" idx="9"/>
          </p:nvPr>
        </p:nvSpPr>
        <p:spPr>
          <a:xfrm>
            <a:off x="6490891" y="3953580"/>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875" name="Google Shape;361;p55"/>
          <p:cNvSpPr txBox="1">
            <a:spLocks noGrp="1"/>
          </p:cNvSpPr>
          <p:nvPr>
            <p:ph type="body" idx="10" hasCustomPrompt="1"/>
          </p:nvPr>
        </p:nvSpPr>
        <p:spPr>
          <a:xfrm>
            <a:off x="3656236" y="2388839"/>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1</a:t>
            </a:r>
            <a:endParaRPr dirty="0"/>
          </a:p>
        </p:txBody>
      </p:sp>
      <p:sp>
        <p:nvSpPr>
          <p:cNvPr id="1048876" name="Google Shape;361;p55"/>
          <p:cNvSpPr txBox="1">
            <a:spLocks noGrp="1"/>
          </p:cNvSpPr>
          <p:nvPr>
            <p:ph type="body" idx="11" hasCustomPrompt="1"/>
          </p:nvPr>
        </p:nvSpPr>
        <p:spPr>
          <a:xfrm>
            <a:off x="4763142" y="2388839"/>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2</a:t>
            </a:r>
            <a:endParaRPr dirty="0"/>
          </a:p>
        </p:txBody>
      </p:sp>
      <p:sp>
        <p:nvSpPr>
          <p:cNvPr id="1048877" name="Google Shape;361;p55"/>
          <p:cNvSpPr txBox="1">
            <a:spLocks noGrp="1"/>
          </p:cNvSpPr>
          <p:nvPr>
            <p:ph type="body" idx="12" hasCustomPrompt="1"/>
          </p:nvPr>
        </p:nvSpPr>
        <p:spPr>
          <a:xfrm>
            <a:off x="3656236" y="3524620"/>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3</a:t>
            </a:r>
            <a:endParaRPr dirty="0"/>
          </a:p>
        </p:txBody>
      </p:sp>
      <p:sp>
        <p:nvSpPr>
          <p:cNvPr id="1048878" name="Google Shape;361;p55"/>
          <p:cNvSpPr txBox="1">
            <a:spLocks noGrp="1"/>
          </p:cNvSpPr>
          <p:nvPr>
            <p:ph type="body" idx="13" hasCustomPrompt="1"/>
          </p:nvPr>
        </p:nvSpPr>
        <p:spPr>
          <a:xfrm>
            <a:off x="4763142" y="3524620"/>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4</a:t>
            </a:r>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337" name="Shape 37"/>
        <p:cNvGrpSpPr/>
        <p:nvPr/>
      </p:nvGrpSpPr>
      <p:grpSpPr>
        <a:xfrm>
          <a:off x="0" y="0"/>
          <a:ext cx="0" cy="0"/>
          <a:chOff x="0" y="0"/>
          <a:chExt cx="0" cy="0"/>
        </a:xfrm>
      </p:grpSpPr>
      <p:pic>
        <p:nvPicPr>
          <p:cNvPr id="2097246"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258" name="Google Shape;23;p32"/>
          <p:cNvSpPr>
            <a:spLocks noGrp="1"/>
          </p:cNvSpPr>
          <p:nvPr>
            <p:ph type="pic" idx="2"/>
          </p:nvPr>
        </p:nvSpPr>
        <p:spPr>
          <a:xfrm>
            <a:off x="4983850" y="776920"/>
            <a:ext cx="4160150" cy="4050508"/>
          </a:xfrm>
          <a:prstGeom prst="rect"/>
          <a:noFill/>
          <a:ln>
            <a:noFill/>
          </a:ln>
        </p:spPr>
        <p:txBody>
          <a:bodyPr anchor="ctr"/>
          <a:lstStyle>
            <a:lvl1pPr algn="ctr">
              <a:defRPr b="1" sz="2400" i="1">
                <a:latin typeface="Public Sans" pitchFamily="2" charset="77"/>
              </a:defRPr>
            </a:lvl1pPr>
          </a:lstStyle>
          <a:p>
            <a:endParaRPr dirty="0" lang="en-US"/>
          </a:p>
        </p:txBody>
      </p:sp>
      <p:sp>
        <p:nvSpPr>
          <p:cNvPr id="1049259" name="Google Shape;42;p34"/>
          <p:cNvSpPr txBox="1">
            <a:spLocks noGrp="1"/>
          </p:cNvSpPr>
          <p:nvPr>
            <p:ph type="body" idx="10"/>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6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26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4" name="Shape 37"/>
        <p:cNvGrpSpPr/>
        <p:nvPr/>
      </p:nvGrpSpPr>
      <p:grpSpPr>
        <a:xfrm>
          <a:off x="0" y="0"/>
          <a:ext cx="0" cy="0"/>
          <a:chOff x="0" y="0"/>
          <a:chExt cx="0" cy="0"/>
        </a:xfrm>
      </p:grpSpPr>
      <p:grpSp>
        <p:nvGrpSpPr>
          <p:cNvPr id="185" name="Google Shape;354;p55"/>
          <p:cNvGrpSpPr/>
          <p:nvPr userDrawn="1"/>
        </p:nvGrpSpPr>
        <p:grpSpPr>
          <a:xfrm>
            <a:off x="3138739" y="1728182"/>
            <a:ext cx="2866522" cy="2848912"/>
            <a:chOff x="-15798" y="0"/>
            <a:chExt cx="2571596" cy="2555798"/>
          </a:xfrm>
        </p:grpSpPr>
        <p:sp>
          <p:nvSpPr>
            <p:cNvPr id="1048710" name="Google Shape;355;p55"/>
            <p:cNvSpPr/>
            <p:nvPr/>
          </p:nvSpPr>
          <p:spPr>
            <a:xfrm>
              <a:off x="1270000" y="0"/>
              <a:ext cx="1285798" cy="1333474"/>
            </a:xfrm>
            <a:custGeom>
              <a:avLst/>
              <a:ah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anchor="t" anchorCtr="0" bIns="45700" lIns="91425" rIns="91425" spcFirstLastPara="1" tIns="45700" wrap="square">
              <a:noAutofit/>
            </a:bodyPr>
            <a:p>
              <a:pPr algn="l" indent="0" lvl="0" marL="0" marR="0"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1048711" name="Google Shape;356;p55"/>
            <p:cNvSpPr/>
            <p:nvPr/>
          </p:nvSpPr>
          <p:spPr>
            <a:xfrm>
              <a:off x="1206526" y="1270000"/>
              <a:ext cx="1333474" cy="1285798"/>
            </a:xfrm>
            <a:custGeom>
              <a:avLst/>
              <a:ah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a:latin typeface="Public Sans" pitchFamily="2" charset="77"/>
              </a:endParaRPr>
            </a:p>
          </p:txBody>
        </p:sp>
        <p:sp>
          <p:nvSpPr>
            <p:cNvPr id="1048712" name="Google Shape;357;p55"/>
            <p:cNvSpPr/>
            <p:nvPr/>
          </p:nvSpPr>
          <p:spPr>
            <a:xfrm>
              <a:off x="-15798" y="1206526"/>
              <a:ext cx="1285798" cy="1333474"/>
            </a:xfrm>
            <a:custGeom>
              <a:avLst/>
              <a:ah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tx2"/>
            </a:solidFill>
            <a:ln>
              <a:noFill/>
            </a:ln>
          </p:spPr>
          <p:txBody>
            <a:bodyPr anchor="t" anchorCtr="0" bIns="45700" lIns="91425" rIns="91425" spcFirstLastPara="1" tIns="45700" wrap="square">
              <a:noAutofit/>
            </a:bodyPr>
            <a:p>
              <a:pPr algn="l" indent="0" lvl="0" marL="0" marR="0"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1048713" name="Google Shape;358;p55"/>
            <p:cNvSpPr/>
            <p:nvPr/>
          </p:nvSpPr>
          <p:spPr>
            <a:xfrm>
              <a:off x="0" y="0"/>
              <a:ext cx="1270000" cy="1270000"/>
            </a:xfrm>
            <a:custGeom>
              <a:avLst/>
              <a:ah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dirty="0">
                <a:latin typeface="Public Sans" pitchFamily="2" charset="77"/>
              </a:endParaRPr>
            </a:p>
          </p:txBody>
        </p:sp>
        <p:sp>
          <p:nvSpPr>
            <p:cNvPr id="1048714" name="Google Shape;359;p55"/>
            <p:cNvSpPr/>
            <p:nvPr/>
          </p:nvSpPr>
          <p:spPr>
            <a:xfrm>
              <a:off x="1270000" y="0"/>
              <a:ext cx="127" cy="1270000"/>
            </a:xfrm>
            <a:custGeom>
              <a:avLst/>
              <a:ah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anchor="ctr" anchorCtr="0" bIns="91425" lIns="91425" rIns="91425" spcFirstLastPara="1" tIns="91425" wrap="square">
              <a:noAutofit/>
            </a:bodyPr>
            <a:p>
              <a:pPr algn="l" indent="0" lvl="0" marL="0" rtl="0">
                <a:spcBef>
                  <a:spcPts val="0"/>
                </a:spcBef>
                <a:spcAft>
                  <a:spcPts val="0"/>
                </a:spcAft>
                <a:buNone/>
              </a:pPr>
              <a:endParaRPr>
                <a:latin typeface="Public Sans" pitchFamily="2" charset="77"/>
              </a:endParaRPr>
            </a:p>
          </p:txBody>
        </p:sp>
      </p:grpSp>
      <p:sp>
        <p:nvSpPr>
          <p:cNvPr id="1048715" name="Google Shape;360;p55"/>
          <p:cNvSpPr txBox="1">
            <a:spLocks noGrp="1"/>
          </p:cNvSpPr>
          <p:nvPr>
            <p:ph type="body" idx="1"/>
          </p:nvPr>
        </p:nvSpPr>
        <p:spPr>
          <a:xfrm>
            <a:off x="1549682" y="736524"/>
            <a:ext cx="6044636" cy="407001"/>
          </a:xfrm>
          <a:prstGeom prst="rect"/>
          <a:noFill/>
          <a:ln>
            <a:noFill/>
          </a:ln>
        </p:spPr>
        <p:txBody>
          <a:bodyPr anchor="t"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2000"/>
              <a:buFont typeface="Public Sans"/>
              <a:buNone/>
              <a:defRPr b="1" sz="2000" i="1">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16" name="Google Shape;361;p55"/>
          <p:cNvSpPr txBox="1">
            <a:spLocks noGrp="1"/>
          </p:cNvSpPr>
          <p:nvPr>
            <p:ph type="body" idx="2"/>
          </p:nvPr>
        </p:nvSpPr>
        <p:spPr>
          <a:xfrm>
            <a:off x="1040895" y="2090178"/>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17" name="Google Shape;362;p55"/>
          <p:cNvSpPr txBox="1">
            <a:spLocks noGrp="1"/>
          </p:cNvSpPr>
          <p:nvPr>
            <p:ph type="body" idx="3"/>
          </p:nvPr>
        </p:nvSpPr>
        <p:spPr>
          <a:xfrm>
            <a:off x="1040895" y="2443391"/>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18" name="Google Shape;363;p55"/>
          <p:cNvSpPr txBox="1">
            <a:spLocks noGrp="1"/>
          </p:cNvSpPr>
          <p:nvPr>
            <p:ph type="body" idx="4"/>
          </p:nvPr>
        </p:nvSpPr>
        <p:spPr>
          <a:xfrm>
            <a:off x="1040895" y="3600367"/>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19" name="Google Shape;364;p55"/>
          <p:cNvSpPr txBox="1">
            <a:spLocks noGrp="1"/>
          </p:cNvSpPr>
          <p:nvPr>
            <p:ph type="body" idx="5"/>
          </p:nvPr>
        </p:nvSpPr>
        <p:spPr>
          <a:xfrm>
            <a:off x="1040895" y="3953580"/>
            <a:ext cx="1612214" cy="244111"/>
          </a:xfrm>
          <a:prstGeom prst="rect"/>
          <a:noFill/>
          <a:ln>
            <a:noFill/>
          </a:ln>
        </p:spPr>
        <p:txBody>
          <a:bodyPr anchor="t" anchorCtr="0" bIns="45700" lIns="91425" rIns="91425" spcFirstLastPara="1" tIns="45700" wrap="square">
            <a:noAutofit/>
          </a:bodyPr>
          <a:lstStyle>
            <a:lvl1pPr algn="l"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20" name="Google Shape;365;p55"/>
          <p:cNvSpPr txBox="1">
            <a:spLocks noGrp="1"/>
          </p:cNvSpPr>
          <p:nvPr>
            <p:ph type="body" idx="6"/>
          </p:nvPr>
        </p:nvSpPr>
        <p:spPr>
          <a:xfrm>
            <a:off x="6490891" y="2090178"/>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21" name="Google Shape;366;p55"/>
          <p:cNvSpPr txBox="1">
            <a:spLocks noGrp="1"/>
          </p:cNvSpPr>
          <p:nvPr>
            <p:ph type="body" idx="7"/>
          </p:nvPr>
        </p:nvSpPr>
        <p:spPr>
          <a:xfrm>
            <a:off x="6490891" y="2443391"/>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22" name="Google Shape;367;p55"/>
          <p:cNvSpPr txBox="1">
            <a:spLocks noGrp="1"/>
          </p:cNvSpPr>
          <p:nvPr>
            <p:ph type="body" idx="8"/>
          </p:nvPr>
        </p:nvSpPr>
        <p:spPr>
          <a:xfrm>
            <a:off x="6490891" y="3600367"/>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300"/>
              <a:buFont typeface="Public Sans"/>
              <a:buNone/>
              <a:defRPr b="1" sz="13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23" name="Google Shape;368;p55"/>
          <p:cNvSpPr txBox="1">
            <a:spLocks noGrp="1"/>
          </p:cNvSpPr>
          <p:nvPr>
            <p:ph type="body" idx="9"/>
          </p:nvPr>
        </p:nvSpPr>
        <p:spPr>
          <a:xfrm>
            <a:off x="6490891" y="3953580"/>
            <a:ext cx="1612214" cy="244111"/>
          </a:xfrm>
          <a:prstGeom prst="rect"/>
          <a:noFill/>
          <a:ln>
            <a:noFill/>
          </a:ln>
        </p:spPr>
        <p:txBody>
          <a:bodyPr anchor="t" anchorCtr="0" bIns="45700" lIns="91425" rIns="91425" spcFirstLastPara="1" tIns="45700" wrap="square">
            <a:noAutofit/>
          </a:bodyPr>
          <a:lstStyle>
            <a:lvl1pPr algn="r" indent="0" lvl="0" marL="0">
              <a:lnSpc>
                <a:spcPct val="100000"/>
              </a:lnSpc>
              <a:spcBef>
                <a:spcPts val="0"/>
              </a:spcBef>
              <a:spcAft>
                <a:spcPts val="0"/>
              </a:spcAft>
              <a:buClr>
                <a:schemeClr val="dk1"/>
              </a:buClr>
              <a:buSzPts val="1200"/>
              <a:buFont typeface="Public Sans"/>
              <a:buNone/>
              <a:defRPr b="0" sz="1200" i="0">
                <a:solidFill>
                  <a:schemeClr val="dk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p:txBody>
      </p:sp>
      <p:sp>
        <p:nvSpPr>
          <p:cNvPr id="1048724" name="Google Shape;361;p55"/>
          <p:cNvSpPr txBox="1">
            <a:spLocks noGrp="1"/>
          </p:cNvSpPr>
          <p:nvPr>
            <p:ph type="body" idx="10" hasCustomPrompt="1"/>
          </p:nvPr>
        </p:nvSpPr>
        <p:spPr>
          <a:xfrm>
            <a:off x="3656236" y="2388839"/>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bg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1</a:t>
            </a:r>
            <a:endParaRPr dirty="0"/>
          </a:p>
        </p:txBody>
      </p:sp>
      <p:sp>
        <p:nvSpPr>
          <p:cNvPr id="1048725" name="Google Shape;361;p55"/>
          <p:cNvSpPr txBox="1">
            <a:spLocks noGrp="1"/>
          </p:cNvSpPr>
          <p:nvPr>
            <p:ph type="body" idx="11" hasCustomPrompt="1"/>
          </p:nvPr>
        </p:nvSpPr>
        <p:spPr>
          <a:xfrm>
            <a:off x="4763142" y="2388839"/>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bg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2</a:t>
            </a:r>
            <a:endParaRPr dirty="0"/>
          </a:p>
        </p:txBody>
      </p:sp>
      <p:sp>
        <p:nvSpPr>
          <p:cNvPr id="1048726" name="Google Shape;361;p55"/>
          <p:cNvSpPr txBox="1">
            <a:spLocks noGrp="1"/>
          </p:cNvSpPr>
          <p:nvPr>
            <p:ph type="body" idx="12" hasCustomPrompt="1"/>
          </p:nvPr>
        </p:nvSpPr>
        <p:spPr>
          <a:xfrm>
            <a:off x="3656236" y="3524620"/>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bg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3</a:t>
            </a:r>
            <a:endParaRPr dirty="0"/>
          </a:p>
        </p:txBody>
      </p:sp>
      <p:sp>
        <p:nvSpPr>
          <p:cNvPr id="1048727" name="Google Shape;361;p55"/>
          <p:cNvSpPr txBox="1">
            <a:spLocks noGrp="1"/>
          </p:cNvSpPr>
          <p:nvPr>
            <p:ph type="body" idx="13" hasCustomPrompt="1"/>
          </p:nvPr>
        </p:nvSpPr>
        <p:spPr>
          <a:xfrm>
            <a:off x="4763142" y="3524620"/>
            <a:ext cx="664144" cy="353213"/>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chemeClr val="dk1"/>
              </a:buClr>
              <a:buSzPts val="1300"/>
              <a:buFont typeface="Public Sans"/>
              <a:buNone/>
              <a:defRPr b="1" sz="1300" i="0">
                <a:solidFill>
                  <a:schemeClr val="bg1"/>
                </a:solidFill>
                <a:latin typeface="Public Sans"/>
                <a:ea typeface="Public Sans"/>
                <a:cs typeface="Public Sans"/>
                <a:sym typeface="Public Sans"/>
              </a:defRPr>
            </a:lvl1pPr>
            <a:lvl2pPr algn="ctr" indent="-228600" lvl="1" marL="9144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2pPr>
            <a:lvl3pPr algn="ctr" indent="-228600" lvl="2" marL="13716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3pPr>
            <a:lvl4pPr algn="ctr" indent="-228600" lvl="3" marL="18288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4pPr>
            <a:lvl5pPr algn="ctr" indent="-228600" lvl="4" marL="2286000">
              <a:lnSpc>
                <a:spcPct val="100000"/>
              </a:lnSpc>
              <a:spcBef>
                <a:spcPts val="375"/>
              </a:spcBef>
              <a:spcAft>
                <a:spcPts val="0"/>
              </a:spcAft>
              <a:buClr>
                <a:schemeClr val="dk1"/>
              </a:buClr>
              <a:buSzPts val="3200"/>
              <a:buFont typeface="Public Sans"/>
              <a:buNone/>
              <a:defRPr b="1" sz="3200" i="1">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r>
              <a:rPr dirty="0" lang="en-US"/>
              <a:t>4</a:t>
            </a:r>
            <a:endParaRPr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86" name="Shape 37"/>
        <p:cNvGrpSpPr/>
        <p:nvPr/>
      </p:nvGrpSpPr>
      <p:grpSpPr>
        <a:xfrm>
          <a:off x="0" y="0"/>
          <a:ext cx="0" cy="0"/>
          <a:chOff x="0" y="0"/>
          <a:chExt cx="0" cy="0"/>
        </a:xfrm>
      </p:grpSpPr>
      <p:pic>
        <p:nvPicPr>
          <p:cNvPr id="2097271" name="Google Shape;247;p45"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387" name="Google Shape;220;p68"/>
          <p:cNvGrpSpPr/>
          <p:nvPr userDrawn="1"/>
        </p:nvGrpSpPr>
        <p:grpSpPr>
          <a:xfrm>
            <a:off x="2525214" y="825411"/>
            <a:ext cx="4093572" cy="4069088"/>
            <a:chOff x="2519466" y="821088"/>
            <a:chExt cx="4348428" cy="4322420"/>
          </a:xfrm>
        </p:grpSpPr>
        <p:sp>
          <p:nvSpPr>
            <p:cNvPr id="1049409" name="Google Shape;221;p68"/>
            <p:cNvSpPr/>
            <p:nvPr/>
          </p:nvSpPr>
          <p:spPr>
            <a:xfrm>
              <a:off x="2757741" y="1029959"/>
              <a:ext cx="3879300" cy="3879300"/>
            </a:xfrm>
            <a:prstGeom prst="ellipse"/>
            <a:solidFill>
              <a:srgbClr val="F2F2F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410" name="Google Shape;222;p68"/>
            <p:cNvSpPr/>
            <p:nvPr/>
          </p:nvSpPr>
          <p:spPr>
            <a:xfrm>
              <a:off x="3614360" y="821088"/>
              <a:ext cx="2166000" cy="2166000"/>
            </a:xfrm>
            <a:prstGeom prst="ellipse"/>
            <a:solidFill>
              <a:schemeClr val="tx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dirty="0" sz="1300" i="0" strike="noStrike" u="none">
                <a:solidFill>
                  <a:srgbClr val="000000"/>
                </a:solidFill>
                <a:latin typeface="Public Sans"/>
                <a:ea typeface="Public Sans"/>
                <a:cs typeface="Public Sans"/>
                <a:sym typeface="Public Sans"/>
              </a:endParaRPr>
            </a:p>
          </p:txBody>
        </p:sp>
        <p:sp>
          <p:nvSpPr>
            <p:cNvPr id="1049411" name="Google Shape;224;p68"/>
            <p:cNvSpPr/>
            <p:nvPr/>
          </p:nvSpPr>
          <p:spPr>
            <a:xfrm>
              <a:off x="3614356" y="2977508"/>
              <a:ext cx="2166000" cy="2166000"/>
            </a:xfrm>
            <a:prstGeom prst="ellipse"/>
            <a:solidFill>
              <a:schemeClr val="tx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412" name="Google Shape;225;p68"/>
            <p:cNvSpPr/>
            <p:nvPr/>
          </p:nvSpPr>
          <p:spPr>
            <a:xfrm>
              <a:off x="4701894" y="1904474"/>
              <a:ext cx="2166000" cy="2166000"/>
            </a:xfrm>
            <a:prstGeom prst="ellipse"/>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413" name="Google Shape;223;p68"/>
            <p:cNvSpPr/>
            <p:nvPr/>
          </p:nvSpPr>
          <p:spPr>
            <a:xfrm>
              <a:off x="2519466" y="1904508"/>
              <a:ext cx="2166000" cy="2166000"/>
            </a:xfrm>
            <a:prstGeom prst="ellipse"/>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9414" name="Google Shape;226;p68"/>
            <p:cNvSpPr/>
            <p:nvPr/>
          </p:nvSpPr>
          <p:spPr>
            <a:xfrm>
              <a:off x="4284700" y="2556862"/>
              <a:ext cx="825759" cy="825759"/>
            </a:xfrm>
            <a:prstGeom prst="ellipse"/>
            <a:solidFill>
              <a:srgbClr val="F2F2F2"/>
            </a:solidFill>
            <a:ln>
              <a:noFill/>
            </a:ln>
            <a:effectLst>
              <a:outerShdw algn="ctr" blurRad="63500" rotWithShape="0" sx="102000" sy="102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grpSp>
      <p:sp>
        <p:nvSpPr>
          <p:cNvPr id="1049415" name="Google Shape;227;p68"/>
          <p:cNvSpPr txBox="1">
            <a:spLocks noGrp="1"/>
          </p:cNvSpPr>
          <p:nvPr>
            <p:ph type="body" idx="1"/>
          </p:nvPr>
        </p:nvSpPr>
        <p:spPr>
          <a:xfrm>
            <a:off x="3875292" y="1277417"/>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16" name="Google Shape;228;p68"/>
          <p:cNvSpPr txBox="1">
            <a:spLocks noGrp="1"/>
          </p:cNvSpPr>
          <p:nvPr>
            <p:ph type="body" idx="2"/>
          </p:nvPr>
        </p:nvSpPr>
        <p:spPr>
          <a:xfrm>
            <a:off x="2696436" y="2658994"/>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17" name="Google Shape;229;p68"/>
          <p:cNvSpPr txBox="1">
            <a:spLocks noGrp="1"/>
          </p:cNvSpPr>
          <p:nvPr>
            <p:ph type="body" idx="3"/>
          </p:nvPr>
        </p:nvSpPr>
        <p:spPr>
          <a:xfrm>
            <a:off x="5061839" y="2645914"/>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18" name="Google Shape;230;p68"/>
          <p:cNvSpPr txBox="1">
            <a:spLocks noGrp="1"/>
          </p:cNvSpPr>
          <p:nvPr>
            <p:ph type="body" idx="4"/>
          </p:nvPr>
        </p:nvSpPr>
        <p:spPr>
          <a:xfrm>
            <a:off x="3890758" y="3936168"/>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19"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20"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02" name="Shape 37"/>
        <p:cNvGrpSpPr/>
        <p:nvPr/>
      </p:nvGrpSpPr>
      <p:grpSpPr>
        <a:xfrm>
          <a:off x="0" y="0"/>
          <a:ext cx="0" cy="0"/>
          <a:chOff x="0" y="0"/>
          <a:chExt cx="0" cy="0"/>
        </a:xfrm>
      </p:grpSpPr>
      <p:pic>
        <p:nvPicPr>
          <p:cNvPr id="2097194" name="Google Shape;247;p45"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grpSp>
        <p:nvGrpSpPr>
          <p:cNvPr id="203" name="Google Shape;220;p68"/>
          <p:cNvGrpSpPr/>
          <p:nvPr userDrawn="1"/>
        </p:nvGrpSpPr>
        <p:grpSpPr>
          <a:xfrm>
            <a:off x="2525214" y="825411"/>
            <a:ext cx="4093572" cy="4069088"/>
            <a:chOff x="2519466" y="821088"/>
            <a:chExt cx="4348428" cy="4322420"/>
          </a:xfrm>
        </p:grpSpPr>
        <p:sp>
          <p:nvSpPr>
            <p:cNvPr id="1048803" name="Google Shape;221;p68"/>
            <p:cNvSpPr/>
            <p:nvPr/>
          </p:nvSpPr>
          <p:spPr>
            <a:xfrm>
              <a:off x="2757741" y="1029959"/>
              <a:ext cx="3879300" cy="3879300"/>
            </a:xfrm>
            <a:prstGeom prst="ellipse"/>
            <a:solidFill>
              <a:srgbClr val="F2F2F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8804" name="Google Shape;222;p68"/>
            <p:cNvSpPr/>
            <p:nvPr/>
          </p:nvSpPr>
          <p:spPr>
            <a:xfrm>
              <a:off x="3614360" y="821088"/>
              <a:ext cx="2166000" cy="2166000"/>
            </a:xfrm>
            <a:prstGeom prst="ellipse"/>
            <a:solidFill>
              <a:schemeClr val="tx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dirty="0" sz="1300" i="0" strike="noStrike" u="none">
                <a:solidFill>
                  <a:srgbClr val="000000"/>
                </a:solidFill>
                <a:latin typeface="Public Sans"/>
                <a:ea typeface="Public Sans"/>
                <a:cs typeface="Public Sans"/>
                <a:sym typeface="Public Sans"/>
              </a:endParaRPr>
            </a:p>
          </p:txBody>
        </p:sp>
        <p:sp>
          <p:nvSpPr>
            <p:cNvPr id="1048805" name="Google Shape;224;p68"/>
            <p:cNvSpPr/>
            <p:nvPr/>
          </p:nvSpPr>
          <p:spPr>
            <a:xfrm>
              <a:off x="3614356" y="2977508"/>
              <a:ext cx="2166000" cy="2166000"/>
            </a:xfrm>
            <a:prstGeom prst="ellipse"/>
            <a:solidFill>
              <a:schemeClr val="tx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8806" name="Google Shape;225;p68"/>
            <p:cNvSpPr/>
            <p:nvPr/>
          </p:nvSpPr>
          <p:spPr>
            <a:xfrm>
              <a:off x="4701894" y="1904474"/>
              <a:ext cx="2166000" cy="2166000"/>
            </a:xfrm>
            <a:prstGeom prst="ellipse"/>
            <a:solidFill>
              <a:schemeClr val="bg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8807" name="Google Shape;223;p68"/>
            <p:cNvSpPr/>
            <p:nvPr/>
          </p:nvSpPr>
          <p:spPr>
            <a:xfrm>
              <a:off x="2519466" y="1904508"/>
              <a:ext cx="2166000" cy="2166000"/>
            </a:xfrm>
            <a:prstGeom prst="ellipse"/>
            <a:solidFill>
              <a:schemeClr val="bg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sp>
          <p:nvSpPr>
            <p:cNvPr id="1048808" name="Google Shape;226;p68"/>
            <p:cNvSpPr/>
            <p:nvPr/>
          </p:nvSpPr>
          <p:spPr>
            <a:xfrm>
              <a:off x="4284700" y="2556862"/>
              <a:ext cx="825759" cy="825759"/>
            </a:xfrm>
            <a:prstGeom prst="ellipse"/>
            <a:solidFill>
              <a:srgbClr val="F2F2F2"/>
            </a:solidFill>
            <a:ln>
              <a:noFill/>
            </a:ln>
            <a:effectLst>
              <a:outerShdw algn="ctr" blurRad="63500" rotWithShape="0" sx="102000" sy="102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1" cap="none" sz="1300" i="0" strike="noStrike" u="none">
                <a:solidFill>
                  <a:srgbClr val="000000"/>
                </a:solidFill>
                <a:latin typeface="Public Sans"/>
                <a:ea typeface="Public Sans"/>
                <a:cs typeface="Public Sans"/>
                <a:sym typeface="Public Sans"/>
              </a:endParaRPr>
            </a:p>
          </p:txBody>
        </p:sp>
      </p:grpSp>
      <p:sp>
        <p:nvSpPr>
          <p:cNvPr id="1048809" name="Google Shape;227;p68"/>
          <p:cNvSpPr txBox="1">
            <a:spLocks noGrp="1"/>
          </p:cNvSpPr>
          <p:nvPr>
            <p:ph type="body" idx="1"/>
          </p:nvPr>
        </p:nvSpPr>
        <p:spPr>
          <a:xfrm>
            <a:off x="3875292" y="1277417"/>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10" name="Google Shape;228;p68"/>
          <p:cNvSpPr txBox="1">
            <a:spLocks noGrp="1"/>
          </p:cNvSpPr>
          <p:nvPr>
            <p:ph type="body" idx="2"/>
          </p:nvPr>
        </p:nvSpPr>
        <p:spPr>
          <a:xfrm>
            <a:off x="2696436" y="2658994"/>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11" name="Google Shape;229;p68"/>
          <p:cNvSpPr txBox="1">
            <a:spLocks noGrp="1"/>
          </p:cNvSpPr>
          <p:nvPr>
            <p:ph type="body" idx="3"/>
          </p:nvPr>
        </p:nvSpPr>
        <p:spPr>
          <a:xfrm>
            <a:off x="5061839" y="2645914"/>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12" name="Google Shape;230;p68"/>
          <p:cNvSpPr txBox="1">
            <a:spLocks noGrp="1"/>
          </p:cNvSpPr>
          <p:nvPr>
            <p:ph type="body" idx="4"/>
          </p:nvPr>
        </p:nvSpPr>
        <p:spPr>
          <a:xfrm>
            <a:off x="3890758" y="3936168"/>
            <a:ext cx="1377950" cy="35877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81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1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17" name="Shape 31"/>
        <p:cNvGrpSpPr/>
        <p:nvPr/>
      </p:nvGrpSpPr>
      <p:grpSpPr>
        <a:xfrm>
          <a:off x="0" y="0"/>
          <a:ext cx="0" cy="0"/>
          <a:chOff x="0" y="0"/>
          <a:chExt cx="0" cy="0"/>
        </a:xfrm>
      </p:grpSpPr>
      <p:pic>
        <p:nvPicPr>
          <p:cNvPr id="2097297"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4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4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18" name="Group 8"/>
          <p:cNvGrpSpPr/>
          <p:nvPr/>
        </p:nvGrpSpPr>
        <p:grpSpPr>
          <a:xfrm>
            <a:off x="939787" y="2252013"/>
            <a:ext cx="281352" cy="588192"/>
            <a:chOff x="1482928" y="1706140"/>
            <a:chExt cx="396240" cy="828375"/>
          </a:xfrm>
        </p:grpSpPr>
        <p:grpSp>
          <p:nvGrpSpPr>
            <p:cNvPr id="419" name="Group 9"/>
            <p:cNvGrpSpPr/>
            <p:nvPr/>
          </p:nvGrpSpPr>
          <p:grpSpPr>
            <a:xfrm>
              <a:off x="1482928" y="1706140"/>
              <a:ext cx="396240" cy="661021"/>
              <a:chOff x="1424940" y="1729740"/>
              <a:chExt cx="396240" cy="661021"/>
            </a:xfrm>
          </p:grpSpPr>
          <p:sp>
            <p:nvSpPr>
              <p:cNvPr id="1049545" name="Rectangle 13"/>
              <p:cNvSpPr/>
              <p:nvPr/>
            </p:nvSpPr>
            <p:spPr>
              <a:xfrm rot="2700000">
                <a:off x="1424940" y="1729740"/>
                <a:ext cx="396240" cy="39624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546" name="Rectangle 14"/>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46" name="Straight Arrow Connector 1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547" name="Rectangle 1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20" name="Group 40"/>
          <p:cNvGrpSpPr/>
          <p:nvPr userDrawn="1"/>
        </p:nvGrpSpPr>
        <p:grpSpPr>
          <a:xfrm>
            <a:off x="2680811" y="2252013"/>
            <a:ext cx="281352" cy="588192"/>
            <a:chOff x="1482928" y="1706140"/>
            <a:chExt cx="396240" cy="828375"/>
          </a:xfrm>
        </p:grpSpPr>
        <p:grpSp>
          <p:nvGrpSpPr>
            <p:cNvPr id="421" name="Group 41"/>
            <p:cNvGrpSpPr/>
            <p:nvPr/>
          </p:nvGrpSpPr>
          <p:grpSpPr>
            <a:xfrm>
              <a:off x="1482928" y="1706140"/>
              <a:ext cx="396240" cy="661021"/>
              <a:chOff x="1424940" y="1729740"/>
              <a:chExt cx="396240" cy="661021"/>
            </a:xfrm>
          </p:grpSpPr>
          <p:sp>
            <p:nvSpPr>
              <p:cNvPr id="1049548" name="Rectangle 44"/>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549" name="Rectangle 4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47" name="Straight Arrow Connector 4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550" name="Rectangle 43"/>
            <p:cNvSpPr/>
            <p:nvPr/>
          </p:nvSpPr>
          <p:spPr>
            <a:xfrm rot="2700000">
              <a:off x="1559854" y="1891857"/>
              <a:ext cx="242388" cy="242388"/>
            </a:xfrm>
            <a:prstGeom prst="rect"/>
            <a:solidFill>
              <a:schemeClr val="bg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22" name="Group 46"/>
          <p:cNvGrpSpPr/>
          <p:nvPr userDrawn="1"/>
        </p:nvGrpSpPr>
        <p:grpSpPr>
          <a:xfrm>
            <a:off x="4421835" y="2252013"/>
            <a:ext cx="281352" cy="588192"/>
            <a:chOff x="1482928" y="1706140"/>
            <a:chExt cx="396240" cy="828375"/>
          </a:xfrm>
        </p:grpSpPr>
        <p:grpSp>
          <p:nvGrpSpPr>
            <p:cNvPr id="423" name="Group 47"/>
            <p:cNvGrpSpPr/>
            <p:nvPr/>
          </p:nvGrpSpPr>
          <p:grpSpPr>
            <a:xfrm>
              <a:off x="1482928" y="1706140"/>
              <a:ext cx="396240" cy="661021"/>
              <a:chOff x="1424940" y="1729740"/>
              <a:chExt cx="396240" cy="661021"/>
            </a:xfrm>
          </p:grpSpPr>
          <p:sp>
            <p:nvSpPr>
              <p:cNvPr id="1049551" name="Rectangle 50"/>
              <p:cNvSpPr/>
              <p:nvPr/>
            </p:nvSpPr>
            <p:spPr>
              <a:xfrm rot="2700000">
                <a:off x="1424940" y="1729740"/>
                <a:ext cx="396240" cy="39624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552" name="Rectangle 51"/>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48" name="Straight Arrow Connector 48"/>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553" name="Rectangle 49"/>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24" name="Group 52"/>
          <p:cNvGrpSpPr/>
          <p:nvPr userDrawn="1"/>
        </p:nvGrpSpPr>
        <p:grpSpPr>
          <a:xfrm>
            <a:off x="6162859" y="2252013"/>
            <a:ext cx="281352" cy="588192"/>
            <a:chOff x="1482928" y="1706140"/>
            <a:chExt cx="396240" cy="828375"/>
          </a:xfrm>
        </p:grpSpPr>
        <p:grpSp>
          <p:nvGrpSpPr>
            <p:cNvPr id="425" name="Group 53"/>
            <p:cNvGrpSpPr/>
            <p:nvPr/>
          </p:nvGrpSpPr>
          <p:grpSpPr>
            <a:xfrm>
              <a:off x="1482928" y="1706140"/>
              <a:ext cx="396240" cy="661021"/>
              <a:chOff x="1424940" y="1729740"/>
              <a:chExt cx="396240" cy="661021"/>
            </a:xfrm>
          </p:grpSpPr>
          <p:sp>
            <p:nvSpPr>
              <p:cNvPr id="1049554" name="Rectangle 5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555" name="Rectangle 5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49" name="Straight Arrow Connector 5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556" name="Rectangle 56"/>
            <p:cNvSpPr/>
            <p:nvPr/>
          </p:nvSpPr>
          <p:spPr>
            <a:xfrm rot="2700000">
              <a:off x="1559854" y="1891857"/>
              <a:ext cx="242388" cy="242388"/>
            </a:xfrm>
            <a:prstGeom prst="rect"/>
            <a:solidFill>
              <a:schemeClr val="bg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26" name="Group 59"/>
          <p:cNvGrpSpPr/>
          <p:nvPr userDrawn="1"/>
        </p:nvGrpSpPr>
        <p:grpSpPr>
          <a:xfrm>
            <a:off x="7903884" y="2252013"/>
            <a:ext cx="281352" cy="588192"/>
            <a:chOff x="1482928" y="1706140"/>
            <a:chExt cx="396240" cy="828375"/>
          </a:xfrm>
        </p:grpSpPr>
        <p:grpSp>
          <p:nvGrpSpPr>
            <p:cNvPr id="427" name="Group 60"/>
            <p:cNvGrpSpPr/>
            <p:nvPr/>
          </p:nvGrpSpPr>
          <p:grpSpPr>
            <a:xfrm>
              <a:off x="1482928" y="1706140"/>
              <a:ext cx="396240" cy="661021"/>
              <a:chOff x="1424940" y="1729740"/>
              <a:chExt cx="396240" cy="661021"/>
            </a:xfrm>
          </p:grpSpPr>
          <p:sp>
            <p:nvSpPr>
              <p:cNvPr id="1049557" name="Rectangle 63"/>
              <p:cNvSpPr/>
              <p:nvPr/>
            </p:nvSpPr>
            <p:spPr>
              <a:xfrm rot="2700000">
                <a:off x="1424940" y="1729740"/>
                <a:ext cx="396240" cy="39624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558" name="Rectangle 64"/>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50" name="Straight Arrow Connector 6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559" name="Rectangle 6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560" name="Text Placeholder 16"/>
          <p:cNvSpPr>
            <a:spLocks noGrp="1"/>
          </p:cNvSpPr>
          <p:nvPr>
            <p:ph type="body" sz="quarter" idx="14"/>
          </p:nvPr>
        </p:nvSpPr>
        <p:spPr>
          <a:xfrm>
            <a:off x="223088"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61" name="Text Placeholder 16"/>
          <p:cNvSpPr>
            <a:spLocks noGrp="1"/>
          </p:cNvSpPr>
          <p:nvPr>
            <p:ph type="body" sz="quarter" idx="15"/>
          </p:nvPr>
        </p:nvSpPr>
        <p:spPr>
          <a:xfrm>
            <a:off x="1964112"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62" name="Text Placeholder 16"/>
          <p:cNvSpPr>
            <a:spLocks noGrp="1"/>
          </p:cNvSpPr>
          <p:nvPr>
            <p:ph type="body" sz="quarter" idx="16"/>
          </p:nvPr>
        </p:nvSpPr>
        <p:spPr>
          <a:xfrm>
            <a:off x="3705136"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63" name="Text Placeholder 16"/>
          <p:cNvSpPr>
            <a:spLocks noGrp="1"/>
          </p:cNvSpPr>
          <p:nvPr>
            <p:ph type="body" sz="quarter" idx="17"/>
          </p:nvPr>
        </p:nvSpPr>
        <p:spPr>
          <a:xfrm>
            <a:off x="5446160"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64" name="Text Placeholder 16"/>
          <p:cNvSpPr>
            <a:spLocks noGrp="1"/>
          </p:cNvSpPr>
          <p:nvPr>
            <p:ph type="body" sz="quarter" idx="18"/>
          </p:nvPr>
        </p:nvSpPr>
        <p:spPr>
          <a:xfrm>
            <a:off x="7187185"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291" name="Shape 31"/>
        <p:cNvGrpSpPr/>
        <p:nvPr/>
      </p:nvGrpSpPr>
      <p:grpSpPr>
        <a:xfrm>
          <a:off x="0" y="0"/>
          <a:ext cx="0" cy="0"/>
          <a:chOff x="0" y="0"/>
          <a:chExt cx="0" cy="0"/>
        </a:xfrm>
      </p:grpSpPr>
      <p:pic>
        <p:nvPicPr>
          <p:cNvPr id="2097227"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6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06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92" name="Group 3"/>
          <p:cNvGrpSpPr/>
          <p:nvPr userDrawn="1"/>
        </p:nvGrpSpPr>
        <p:grpSpPr>
          <a:xfrm>
            <a:off x="939787" y="2252013"/>
            <a:ext cx="7245449" cy="588192"/>
            <a:chOff x="939787" y="2277651"/>
            <a:chExt cx="7245449" cy="588192"/>
          </a:xfrm>
        </p:grpSpPr>
        <p:grpSp>
          <p:nvGrpSpPr>
            <p:cNvPr id="293" name="Group 8"/>
            <p:cNvGrpSpPr/>
            <p:nvPr/>
          </p:nvGrpSpPr>
          <p:grpSpPr>
            <a:xfrm>
              <a:off x="939787" y="2277651"/>
              <a:ext cx="281352" cy="588192"/>
              <a:chOff x="1482928" y="1706140"/>
              <a:chExt cx="396240" cy="828375"/>
            </a:xfrm>
          </p:grpSpPr>
          <p:grpSp>
            <p:nvGrpSpPr>
              <p:cNvPr id="294" name="Group 9"/>
              <p:cNvGrpSpPr/>
              <p:nvPr/>
            </p:nvGrpSpPr>
            <p:grpSpPr>
              <a:xfrm>
                <a:off x="1482928" y="1706140"/>
                <a:ext cx="396240" cy="661021"/>
                <a:chOff x="1424940" y="1729740"/>
                <a:chExt cx="396240" cy="661021"/>
              </a:xfrm>
            </p:grpSpPr>
            <p:sp>
              <p:nvSpPr>
                <p:cNvPr id="1049062" name="Rectangle 13"/>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63" name="Rectangle 14"/>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2" name="Straight Arrow Connector 1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64" name="Rectangle 12"/>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95" name="Group 40"/>
            <p:cNvGrpSpPr/>
            <p:nvPr userDrawn="1"/>
          </p:nvGrpSpPr>
          <p:grpSpPr>
            <a:xfrm>
              <a:off x="2680811" y="2277651"/>
              <a:ext cx="281352" cy="588192"/>
              <a:chOff x="1482928" y="1706140"/>
              <a:chExt cx="396240" cy="828375"/>
            </a:xfrm>
          </p:grpSpPr>
          <p:grpSp>
            <p:nvGrpSpPr>
              <p:cNvPr id="296" name="Group 41"/>
              <p:cNvGrpSpPr/>
              <p:nvPr/>
            </p:nvGrpSpPr>
            <p:grpSpPr>
              <a:xfrm>
                <a:off x="1482928" y="1706140"/>
                <a:ext cx="396240" cy="661021"/>
                <a:chOff x="1424940" y="1729740"/>
                <a:chExt cx="396240" cy="661021"/>
              </a:xfrm>
            </p:grpSpPr>
            <p:sp>
              <p:nvSpPr>
                <p:cNvPr id="1049065" name="Rectangle 44"/>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66" name="Rectangle 4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3" name="Straight Arrow Connector 4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67" name="Rectangle 43"/>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97" name="Group 46"/>
            <p:cNvGrpSpPr/>
            <p:nvPr userDrawn="1"/>
          </p:nvGrpSpPr>
          <p:grpSpPr>
            <a:xfrm>
              <a:off x="4421835" y="2277651"/>
              <a:ext cx="281352" cy="588192"/>
              <a:chOff x="1482928" y="1706140"/>
              <a:chExt cx="396240" cy="828375"/>
            </a:xfrm>
          </p:grpSpPr>
          <p:grpSp>
            <p:nvGrpSpPr>
              <p:cNvPr id="298" name="Group 47"/>
              <p:cNvGrpSpPr/>
              <p:nvPr/>
            </p:nvGrpSpPr>
            <p:grpSpPr>
              <a:xfrm>
                <a:off x="1482928" y="1706140"/>
                <a:ext cx="396240" cy="661021"/>
                <a:chOff x="1424940" y="1729740"/>
                <a:chExt cx="396240" cy="661021"/>
              </a:xfrm>
            </p:grpSpPr>
            <p:sp>
              <p:nvSpPr>
                <p:cNvPr id="1049068" name="Rectangle 50"/>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69" name="Rectangle 51"/>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4" name="Straight Arrow Connector 48"/>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70" name="Rectangle 49"/>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99" name="Group 52"/>
            <p:cNvGrpSpPr/>
            <p:nvPr userDrawn="1"/>
          </p:nvGrpSpPr>
          <p:grpSpPr>
            <a:xfrm>
              <a:off x="6162859" y="2277651"/>
              <a:ext cx="281352" cy="588192"/>
              <a:chOff x="1482928" y="1706140"/>
              <a:chExt cx="396240" cy="828375"/>
            </a:xfrm>
          </p:grpSpPr>
          <p:grpSp>
            <p:nvGrpSpPr>
              <p:cNvPr id="300" name="Group 53"/>
              <p:cNvGrpSpPr/>
              <p:nvPr/>
            </p:nvGrpSpPr>
            <p:grpSpPr>
              <a:xfrm>
                <a:off x="1482928" y="1706140"/>
                <a:ext cx="396240" cy="661021"/>
                <a:chOff x="1424940" y="1729740"/>
                <a:chExt cx="396240" cy="661021"/>
              </a:xfrm>
            </p:grpSpPr>
            <p:sp>
              <p:nvSpPr>
                <p:cNvPr id="1049071" name="Rectangle 57"/>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72" name="Rectangle 5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5" name="Straight Arrow Connector 5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73" name="Rectangle 56"/>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01" name="Group 59"/>
            <p:cNvGrpSpPr/>
            <p:nvPr userDrawn="1"/>
          </p:nvGrpSpPr>
          <p:grpSpPr>
            <a:xfrm>
              <a:off x="7903884" y="2277651"/>
              <a:ext cx="281352" cy="588192"/>
              <a:chOff x="1482928" y="1706140"/>
              <a:chExt cx="396240" cy="828375"/>
            </a:xfrm>
          </p:grpSpPr>
          <p:grpSp>
            <p:nvGrpSpPr>
              <p:cNvPr id="302" name="Group 60"/>
              <p:cNvGrpSpPr/>
              <p:nvPr/>
            </p:nvGrpSpPr>
            <p:grpSpPr>
              <a:xfrm>
                <a:off x="1482928" y="1706140"/>
                <a:ext cx="396240" cy="661021"/>
                <a:chOff x="1424940" y="1729740"/>
                <a:chExt cx="396240" cy="661021"/>
              </a:xfrm>
            </p:grpSpPr>
            <p:sp>
              <p:nvSpPr>
                <p:cNvPr id="1049074" name="Rectangle 63"/>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75" name="Rectangle 64"/>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6" name="Straight Arrow Connector 6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76" name="Rectangle 62"/>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077" name="Text Placeholder 16"/>
          <p:cNvSpPr>
            <a:spLocks noGrp="1"/>
          </p:cNvSpPr>
          <p:nvPr>
            <p:ph type="body" sz="quarter" idx="14"/>
          </p:nvPr>
        </p:nvSpPr>
        <p:spPr>
          <a:xfrm>
            <a:off x="223088"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78" name="Text Placeholder 16"/>
          <p:cNvSpPr>
            <a:spLocks noGrp="1"/>
          </p:cNvSpPr>
          <p:nvPr>
            <p:ph type="body" sz="quarter" idx="15"/>
          </p:nvPr>
        </p:nvSpPr>
        <p:spPr>
          <a:xfrm>
            <a:off x="1964112"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79" name="Text Placeholder 16"/>
          <p:cNvSpPr>
            <a:spLocks noGrp="1"/>
          </p:cNvSpPr>
          <p:nvPr>
            <p:ph type="body" sz="quarter" idx="16"/>
          </p:nvPr>
        </p:nvSpPr>
        <p:spPr>
          <a:xfrm>
            <a:off x="3705136"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80" name="Text Placeholder 16"/>
          <p:cNvSpPr>
            <a:spLocks noGrp="1"/>
          </p:cNvSpPr>
          <p:nvPr>
            <p:ph type="body" sz="quarter" idx="17"/>
          </p:nvPr>
        </p:nvSpPr>
        <p:spPr>
          <a:xfrm>
            <a:off x="5446160"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81" name="Text Placeholder 16"/>
          <p:cNvSpPr>
            <a:spLocks noGrp="1"/>
          </p:cNvSpPr>
          <p:nvPr>
            <p:ph type="body" sz="quarter" idx="18"/>
          </p:nvPr>
        </p:nvSpPr>
        <p:spPr>
          <a:xfrm>
            <a:off x="7187185" y="2976272"/>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32" name="Shape 31"/>
        <p:cNvGrpSpPr/>
        <p:nvPr/>
      </p:nvGrpSpPr>
      <p:grpSpPr>
        <a:xfrm>
          <a:off x="0" y="0"/>
          <a:ext cx="0" cy="0"/>
          <a:chOff x="0" y="0"/>
          <a:chExt cx="0" cy="0"/>
        </a:xfrm>
      </p:grpSpPr>
      <p:pic>
        <p:nvPicPr>
          <p:cNvPr id="2097303"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8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8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587" name="Rectangle: Rounded Corners 2"/>
          <p:cNvSpPr/>
          <p:nvPr/>
        </p:nvSpPr>
        <p:spPr>
          <a:xfrm>
            <a:off x="424317" y="2347851"/>
            <a:ext cx="8295367" cy="827315"/>
          </a:xfrm>
          <a:prstGeom prst="roundRect">
            <a:avLst>
              <a:gd name="adj" fmla="val 23418"/>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588" name="Oval 5"/>
          <p:cNvSpPr/>
          <p:nvPr/>
        </p:nvSpPr>
        <p:spPr>
          <a:xfrm>
            <a:off x="895485" y="2047481"/>
            <a:ext cx="600740" cy="600740"/>
          </a:xfrm>
          <a:prstGeom prst="ellipse"/>
          <a:solidFill>
            <a:schemeClr val="bg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1</a:t>
            </a:r>
          </a:p>
        </p:txBody>
      </p:sp>
      <p:sp>
        <p:nvSpPr>
          <p:cNvPr id="1049589" name="Oval 6"/>
          <p:cNvSpPr/>
          <p:nvPr/>
        </p:nvSpPr>
        <p:spPr>
          <a:xfrm>
            <a:off x="2832825" y="2047481"/>
            <a:ext cx="600740" cy="600740"/>
          </a:xfrm>
          <a:prstGeom prst="ellipse"/>
          <a:solidFill>
            <a:schemeClr val="bg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3</a:t>
            </a:r>
          </a:p>
        </p:txBody>
      </p:sp>
      <p:sp>
        <p:nvSpPr>
          <p:cNvPr id="1049590" name="Oval 7"/>
          <p:cNvSpPr/>
          <p:nvPr/>
        </p:nvSpPr>
        <p:spPr>
          <a:xfrm>
            <a:off x="4770165" y="2047481"/>
            <a:ext cx="600740" cy="600740"/>
          </a:xfrm>
          <a:prstGeom prst="ellipse"/>
          <a:solidFill>
            <a:schemeClr val="bg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5</a:t>
            </a:r>
          </a:p>
        </p:txBody>
      </p:sp>
      <p:sp>
        <p:nvSpPr>
          <p:cNvPr id="1049591" name="Oval 8"/>
          <p:cNvSpPr/>
          <p:nvPr/>
        </p:nvSpPr>
        <p:spPr>
          <a:xfrm>
            <a:off x="6707505" y="2047481"/>
            <a:ext cx="600740" cy="600740"/>
          </a:xfrm>
          <a:prstGeom prst="ellipse"/>
          <a:solidFill>
            <a:schemeClr val="bg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7</a:t>
            </a:r>
          </a:p>
        </p:txBody>
      </p:sp>
      <p:sp>
        <p:nvSpPr>
          <p:cNvPr id="1049592" name="Oval 9"/>
          <p:cNvSpPr/>
          <p:nvPr/>
        </p:nvSpPr>
        <p:spPr>
          <a:xfrm>
            <a:off x="1864155" y="2878423"/>
            <a:ext cx="600740" cy="600740"/>
          </a:xfrm>
          <a:prstGeom prst="ellipse"/>
          <a:solidFill>
            <a:schemeClr val="tx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2</a:t>
            </a:r>
          </a:p>
        </p:txBody>
      </p:sp>
      <p:sp>
        <p:nvSpPr>
          <p:cNvPr id="1049593" name="Oval 10"/>
          <p:cNvSpPr/>
          <p:nvPr/>
        </p:nvSpPr>
        <p:spPr>
          <a:xfrm>
            <a:off x="3801495" y="2878423"/>
            <a:ext cx="600740" cy="600740"/>
          </a:xfrm>
          <a:prstGeom prst="ellipse"/>
          <a:solidFill>
            <a:schemeClr val="tx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4</a:t>
            </a:r>
          </a:p>
        </p:txBody>
      </p:sp>
      <p:sp>
        <p:nvSpPr>
          <p:cNvPr id="1049594" name="Oval 11"/>
          <p:cNvSpPr/>
          <p:nvPr/>
        </p:nvSpPr>
        <p:spPr>
          <a:xfrm>
            <a:off x="5738835" y="2878423"/>
            <a:ext cx="600740" cy="600740"/>
          </a:xfrm>
          <a:prstGeom prst="ellipse"/>
          <a:solidFill>
            <a:schemeClr val="tx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6</a:t>
            </a:r>
          </a:p>
        </p:txBody>
      </p:sp>
      <p:sp>
        <p:nvSpPr>
          <p:cNvPr id="1049595" name="Oval 12"/>
          <p:cNvSpPr/>
          <p:nvPr/>
        </p:nvSpPr>
        <p:spPr>
          <a:xfrm>
            <a:off x="7676175" y="2878423"/>
            <a:ext cx="600740" cy="600740"/>
          </a:xfrm>
          <a:prstGeom prst="ellipse"/>
          <a:solidFill>
            <a:schemeClr val="tx2"/>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8</a:t>
            </a:r>
          </a:p>
        </p:txBody>
      </p:sp>
      <p:sp>
        <p:nvSpPr>
          <p:cNvPr id="1049596" name="Text Placeholder 16"/>
          <p:cNvSpPr>
            <a:spLocks noGrp="1"/>
          </p:cNvSpPr>
          <p:nvPr>
            <p:ph type="body" sz="quarter" idx="14"/>
          </p:nvPr>
        </p:nvSpPr>
        <p:spPr>
          <a:xfrm>
            <a:off x="33848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97" name="Text Placeholder 16"/>
          <p:cNvSpPr>
            <a:spLocks noGrp="1"/>
          </p:cNvSpPr>
          <p:nvPr>
            <p:ph type="body" sz="quarter" idx="15"/>
          </p:nvPr>
        </p:nvSpPr>
        <p:spPr>
          <a:xfrm>
            <a:off x="227582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98" name="Text Placeholder 16"/>
          <p:cNvSpPr>
            <a:spLocks noGrp="1"/>
          </p:cNvSpPr>
          <p:nvPr>
            <p:ph type="body" sz="quarter" idx="16"/>
          </p:nvPr>
        </p:nvSpPr>
        <p:spPr>
          <a:xfrm>
            <a:off x="421316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99" name="Text Placeholder 16"/>
          <p:cNvSpPr>
            <a:spLocks noGrp="1"/>
          </p:cNvSpPr>
          <p:nvPr>
            <p:ph type="body" sz="quarter" idx="17"/>
          </p:nvPr>
        </p:nvSpPr>
        <p:spPr>
          <a:xfrm>
            <a:off x="615050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00" name="Text Placeholder 16"/>
          <p:cNvSpPr>
            <a:spLocks noGrp="1"/>
          </p:cNvSpPr>
          <p:nvPr>
            <p:ph type="body" sz="quarter" idx="18"/>
          </p:nvPr>
        </p:nvSpPr>
        <p:spPr>
          <a:xfrm>
            <a:off x="131270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01" name="Text Placeholder 16"/>
          <p:cNvSpPr>
            <a:spLocks noGrp="1"/>
          </p:cNvSpPr>
          <p:nvPr>
            <p:ph type="body" sz="quarter" idx="19"/>
          </p:nvPr>
        </p:nvSpPr>
        <p:spPr>
          <a:xfrm>
            <a:off x="325004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02" name="Text Placeholder 16"/>
          <p:cNvSpPr>
            <a:spLocks noGrp="1"/>
          </p:cNvSpPr>
          <p:nvPr>
            <p:ph type="body" sz="quarter" idx="20"/>
          </p:nvPr>
        </p:nvSpPr>
        <p:spPr>
          <a:xfrm>
            <a:off x="518738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03" name="Text Placeholder 16"/>
          <p:cNvSpPr>
            <a:spLocks noGrp="1"/>
          </p:cNvSpPr>
          <p:nvPr>
            <p:ph type="body" sz="quarter" idx="21"/>
          </p:nvPr>
        </p:nvSpPr>
        <p:spPr>
          <a:xfrm>
            <a:off x="712472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60" name="Shape 31"/>
        <p:cNvGrpSpPr/>
        <p:nvPr/>
      </p:nvGrpSpPr>
      <p:grpSpPr>
        <a:xfrm>
          <a:off x="0" y="0"/>
          <a:ext cx="0" cy="0"/>
          <a:chOff x="0" y="0"/>
          <a:chExt cx="0" cy="0"/>
        </a:xfrm>
      </p:grpSpPr>
      <p:pic>
        <p:nvPicPr>
          <p:cNvPr id="2097249"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02"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03"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
        <p:nvSpPr>
          <p:cNvPr id="1049304" name="Rectangle: Rounded Corners 2"/>
          <p:cNvSpPr/>
          <p:nvPr/>
        </p:nvSpPr>
        <p:spPr>
          <a:xfrm>
            <a:off x="424317" y="2347851"/>
            <a:ext cx="8295367" cy="827315"/>
          </a:xfrm>
          <a:prstGeom prst="roundRect">
            <a:avLst>
              <a:gd name="adj" fmla="val 23418"/>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305" name="Oval 5"/>
          <p:cNvSpPr/>
          <p:nvPr/>
        </p:nvSpPr>
        <p:spPr>
          <a:xfrm>
            <a:off x="895485" y="2047481"/>
            <a:ext cx="600740" cy="600740"/>
          </a:xfrm>
          <a:prstGeom prst="ellipse"/>
          <a:solidFill>
            <a:schemeClr val="accent4"/>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1</a:t>
            </a:r>
          </a:p>
        </p:txBody>
      </p:sp>
      <p:sp>
        <p:nvSpPr>
          <p:cNvPr id="1049306" name="Oval 6"/>
          <p:cNvSpPr/>
          <p:nvPr/>
        </p:nvSpPr>
        <p:spPr>
          <a:xfrm>
            <a:off x="2832825" y="2047481"/>
            <a:ext cx="600740" cy="600740"/>
          </a:xfrm>
          <a:prstGeom prst="ellipse"/>
          <a:solidFill>
            <a:schemeClr val="accent4"/>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3</a:t>
            </a:r>
          </a:p>
        </p:txBody>
      </p:sp>
      <p:sp>
        <p:nvSpPr>
          <p:cNvPr id="1049307" name="Oval 7"/>
          <p:cNvSpPr/>
          <p:nvPr/>
        </p:nvSpPr>
        <p:spPr>
          <a:xfrm>
            <a:off x="4770165" y="2047481"/>
            <a:ext cx="600740" cy="600740"/>
          </a:xfrm>
          <a:prstGeom prst="ellipse"/>
          <a:solidFill>
            <a:schemeClr val="accent4"/>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5</a:t>
            </a:r>
          </a:p>
        </p:txBody>
      </p:sp>
      <p:sp>
        <p:nvSpPr>
          <p:cNvPr id="1049308" name="Oval 8"/>
          <p:cNvSpPr/>
          <p:nvPr/>
        </p:nvSpPr>
        <p:spPr>
          <a:xfrm>
            <a:off x="6707505" y="2047481"/>
            <a:ext cx="600740" cy="600740"/>
          </a:xfrm>
          <a:prstGeom prst="ellipse"/>
          <a:solidFill>
            <a:schemeClr val="accent4"/>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7</a:t>
            </a:r>
          </a:p>
        </p:txBody>
      </p:sp>
      <p:sp>
        <p:nvSpPr>
          <p:cNvPr id="1049309" name="Oval 9"/>
          <p:cNvSpPr/>
          <p:nvPr/>
        </p:nvSpPr>
        <p:spPr>
          <a:xfrm>
            <a:off x="1864155" y="2878423"/>
            <a:ext cx="600740" cy="600740"/>
          </a:xfrm>
          <a:prstGeom prst="ellipse"/>
          <a:solidFill>
            <a:schemeClr val="accent1"/>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2</a:t>
            </a:r>
          </a:p>
        </p:txBody>
      </p:sp>
      <p:sp>
        <p:nvSpPr>
          <p:cNvPr id="1049310" name="Oval 10"/>
          <p:cNvSpPr/>
          <p:nvPr/>
        </p:nvSpPr>
        <p:spPr>
          <a:xfrm>
            <a:off x="3801495" y="2878423"/>
            <a:ext cx="600740" cy="600740"/>
          </a:xfrm>
          <a:prstGeom prst="ellipse"/>
          <a:solidFill>
            <a:schemeClr val="accent1"/>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4</a:t>
            </a:r>
          </a:p>
        </p:txBody>
      </p:sp>
      <p:sp>
        <p:nvSpPr>
          <p:cNvPr id="1049311" name="Oval 11"/>
          <p:cNvSpPr/>
          <p:nvPr/>
        </p:nvSpPr>
        <p:spPr>
          <a:xfrm>
            <a:off x="5738835" y="2878423"/>
            <a:ext cx="600740" cy="600740"/>
          </a:xfrm>
          <a:prstGeom prst="ellipse"/>
          <a:solidFill>
            <a:schemeClr val="accent1"/>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6</a:t>
            </a:r>
          </a:p>
        </p:txBody>
      </p:sp>
      <p:sp>
        <p:nvSpPr>
          <p:cNvPr id="1049312" name="Oval 12"/>
          <p:cNvSpPr/>
          <p:nvPr/>
        </p:nvSpPr>
        <p:spPr>
          <a:xfrm>
            <a:off x="7676175" y="2878423"/>
            <a:ext cx="600740" cy="600740"/>
          </a:xfrm>
          <a:prstGeom prst="ellipse"/>
          <a:solidFill>
            <a:schemeClr val="accent1"/>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300" lang="en-IN">
                <a:solidFill>
                  <a:schemeClr val="bg1"/>
                </a:solidFill>
                <a:latin typeface="Public Sans" pitchFamily="2" charset="0"/>
              </a:rPr>
              <a:t>8</a:t>
            </a:r>
          </a:p>
        </p:txBody>
      </p:sp>
      <p:sp>
        <p:nvSpPr>
          <p:cNvPr id="1049313" name="Text Placeholder 16"/>
          <p:cNvSpPr>
            <a:spLocks noGrp="1"/>
          </p:cNvSpPr>
          <p:nvPr>
            <p:ph type="body" sz="quarter" idx="14"/>
          </p:nvPr>
        </p:nvSpPr>
        <p:spPr>
          <a:xfrm>
            <a:off x="33848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4" name="Text Placeholder 16"/>
          <p:cNvSpPr>
            <a:spLocks noGrp="1"/>
          </p:cNvSpPr>
          <p:nvPr>
            <p:ph type="body" sz="quarter" idx="15"/>
          </p:nvPr>
        </p:nvSpPr>
        <p:spPr>
          <a:xfrm>
            <a:off x="227582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5" name="Text Placeholder 16"/>
          <p:cNvSpPr>
            <a:spLocks noGrp="1"/>
          </p:cNvSpPr>
          <p:nvPr>
            <p:ph type="body" sz="quarter" idx="16"/>
          </p:nvPr>
        </p:nvSpPr>
        <p:spPr>
          <a:xfrm>
            <a:off x="421316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6" name="Text Placeholder 16"/>
          <p:cNvSpPr>
            <a:spLocks noGrp="1"/>
          </p:cNvSpPr>
          <p:nvPr>
            <p:ph type="body" sz="quarter" idx="17"/>
          </p:nvPr>
        </p:nvSpPr>
        <p:spPr>
          <a:xfrm>
            <a:off x="6150500" y="1520536"/>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7" name="Text Placeholder 16"/>
          <p:cNvSpPr>
            <a:spLocks noGrp="1"/>
          </p:cNvSpPr>
          <p:nvPr>
            <p:ph type="body" sz="quarter" idx="18"/>
          </p:nvPr>
        </p:nvSpPr>
        <p:spPr>
          <a:xfrm>
            <a:off x="131270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8" name="Text Placeholder 16"/>
          <p:cNvSpPr>
            <a:spLocks noGrp="1"/>
          </p:cNvSpPr>
          <p:nvPr>
            <p:ph type="body" sz="quarter" idx="19"/>
          </p:nvPr>
        </p:nvSpPr>
        <p:spPr>
          <a:xfrm>
            <a:off x="325004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19" name="Text Placeholder 16"/>
          <p:cNvSpPr>
            <a:spLocks noGrp="1"/>
          </p:cNvSpPr>
          <p:nvPr>
            <p:ph type="body" sz="quarter" idx="20"/>
          </p:nvPr>
        </p:nvSpPr>
        <p:spPr>
          <a:xfrm>
            <a:off x="518738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20" name="Text Placeholder 16"/>
          <p:cNvSpPr>
            <a:spLocks noGrp="1"/>
          </p:cNvSpPr>
          <p:nvPr>
            <p:ph type="body" sz="quarter" idx="21"/>
          </p:nvPr>
        </p:nvSpPr>
        <p:spPr>
          <a:xfrm>
            <a:off x="7124721" y="3698145"/>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506" name="Shape 31"/>
        <p:cNvGrpSpPr/>
        <p:nvPr/>
      </p:nvGrpSpPr>
      <p:grpSpPr>
        <a:xfrm>
          <a:off x="0" y="0"/>
          <a:ext cx="0" cy="0"/>
          <a:chOff x="0" y="0"/>
          <a:chExt cx="0" cy="0"/>
        </a:xfrm>
      </p:grpSpPr>
      <p:pic>
        <p:nvPicPr>
          <p:cNvPr id="2097327"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9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9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cxnSp>
        <p:nvCxnSpPr>
          <p:cNvPr id="3145887" name="Straight Connector 3"/>
          <p:cNvCxnSpPr>
            <a:cxnSpLocks/>
            <a:stCxn id="1049795" idx="4"/>
          </p:cNvCxnSpPr>
          <p:nvPr userDrawn="1"/>
        </p:nvCxnSpPr>
        <p:spPr>
          <a:xfrm flipH="1">
            <a:off x="4571061" y="1243762"/>
            <a:ext cx="940" cy="3899738"/>
          </a:xfrm>
          <a:prstGeom prst="line"/>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49795" name="Oval 6"/>
          <p:cNvSpPr/>
          <p:nvPr/>
        </p:nvSpPr>
        <p:spPr>
          <a:xfrm>
            <a:off x="4387355" y="874471"/>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1</a:t>
            </a:r>
            <a:endParaRPr b="1" dirty="0" sz="800" lang="en-IN">
              <a:latin typeface="Public Sans" pitchFamily="2" charset="0"/>
            </a:endParaRPr>
          </a:p>
        </p:txBody>
      </p:sp>
      <p:sp>
        <p:nvSpPr>
          <p:cNvPr id="1049796" name="Oval 7"/>
          <p:cNvSpPr/>
          <p:nvPr/>
        </p:nvSpPr>
        <p:spPr>
          <a:xfrm>
            <a:off x="4387355" y="1481023"/>
            <a:ext cx="369291" cy="369291"/>
          </a:xfrm>
          <a:prstGeom prst="ellipse"/>
          <a:solidFill>
            <a:schemeClr val="bg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2</a:t>
            </a:r>
            <a:endParaRPr b="1" dirty="0" sz="800" lang="en-IN">
              <a:latin typeface="Public Sans" pitchFamily="2" charset="0"/>
            </a:endParaRPr>
          </a:p>
        </p:txBody>
      </p:sp>
      <p:sp>
        <p:nvSpPr>
          <p:cNvPr id="1049797" name="Oval 8"/>
          <p:cNvSpPr/>
          <p:nvPr/>
        </p:nvSpPr>
        <p:spPr>
          <a:xfrm>
            <a:off x="4387355" y="2087575"/>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3</a:t>
            </a:r>
            <a:endParaRPr b="1" dirty="0" sz="800" lang="en-IN">
              <a:latin typeface="Public Sans" pitchFamily="2" charset="0"/>
            </a:endParaRPr>
          </a:p>
        </p:txBody>
      </p:sp>
      <p:sp>
        <p:nvSpPr>
          <p:cNvPr id="1049798" name="Oval 9"/>
          <p:cNvSpPr/>
          <p:nvPr/>
        </p:nvSpPr>
        <p:spPr>
          <a:xfrm>
            <a:off x="4387355" y="2694127"/>
            <a:ext cx="369291" cy="369291"/>
          </a:xfrm>
          <a:prstGeom prst="ellipse"/>
          <a:solidFill>
            <a:schemeClr val="bg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4</a:t>
            </a:r>
            <a:endParaRPr b="1" dirty="0" sz="800" lang="en-IN">
              <a:latin typeface="Public Sans" pitchFamily="2" charset="0"/>
            </a:endParaRPr>
          </a:p>
        </p:txBody>
      </p:sp>
      <p:sp>
        <p:nvSpPr>
          <p:cNvPr id="1049799" name="Oval 10"/>
          <p:cNvSpPr/>
          <p:nvPr/>
        </p:nvSpPr>
        <p:spPr>
          <a:xfrm>
            <a:off x="4387355" y="3300679"/>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5</a:t>
            </a:r>
            <a:endParaRPr b="1" dirty="0" sz="800" lang="en-IN">
              <a:latin typeface="Public Sans" pitchFamily="2" charset="0"/>
            </a:endParaRPr>
          </a:p>
        </p:txBody>
      </p:sp>
      <p:sp>
        <p:nvSpPr>
          <p:cNvPr id="1049800" name="Oval 11"/>
          <p:cNvSpPr/>
          <p:nvPr/>
        </p:nvSpPr>
        <p:spPr>
          <a:xfrm>
            <a:off x="4387355" y="3907231"/>
            <a:ext cx="369291" cy="369291"/>
          </a:xfrm>
          <a:prstGeom prst="ellipse"/>
          <a:solidFill>
            <a:schemeClr val="bg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6</a:t>
            </a:r>
            <a:endParaRPr b="1" dirty="0" sz="800" lang="en-IN">
              <a:latin typeface="Public Sans" pitchFamily="2" charset="0"/>
            </a:endParaRPr>
          </a:p>
        </p:txBody>
      </p:sp>
      <p:sp>
        <p:nvSpPr>
          <p:cNvPr id="1049801" name="Oval 12"/>
          <p:cNvSpPr/>
          <p:nvPr/>
        </p:nvSpPr>
        <p:spPr>
          <a:xfrm>
            <a:off x="4387355" y="4513786"/>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7</a:t>
            </a:r>
            <a:endParaRPr b="1" dirty="0" sz="800" lang="en-IN">
              <a:latin typeface="Public Sans" pitchFamily="2" charset="0"/>
            </a:endParaRPr>
          </a:p>
        </p:txBody>
      </p:sp>
      <p:sp>
        <p:nvSpPr>
          <p:cNvPr id="1049802" name="Text Placeholder 16"/>
          <p:cNvSpPr>
            <a:spLocks noGrp="1"/>
          </p:cNvSpPr>
          <p:nvPr>
            <p:ph type="body" sz="quarter" idx="15"/>
          </p:nvPr>
        </p:nvSpPr>
        <p:spPr>
          <a:xfrm>
            <a:off x="4940352" y="1505597"/>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3" name="Text Placeholder 16"/>
          <p:cNvSpPr>
            <a:spLocks noGrp="1"/>
          </p:cNvSpPr>
          <p:nvPr>
            <p:ph type="body" sz="quarter" idx="17"/>
          </p:nvPr>
        </p:nvSpPr>
        <p:spPr>
          <a:xfrm>
            <a:off x="4940352" y="2718701"/>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4" name="Text Placeholder 16"/>
          <p:cNvSpPr>
            <a:spLocks noGrp="1"/>
          </p:cNvSpPr>
          <p:nvPr>
            <p:ph type="body" sz="quarter" idx="19"/>
          </p:nvPr>
        </p:nvSpPr>
        <p:spPr>
          <a:xfrm>
            <a:off x="4940352" y="3931097"/>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5" name="Text Placeholder 16"/>
          <p:cNvSpPr>
            <a:spLocks noGrp="1"/>
          </p:cNvSpPr>
          <p:nvPr>
            <p:ph type="body" sz="quarter" idx="21"/>
          </p:nvPr>
        </p:nvSpPr>
        <p:spPr>
          <a:xfrm>
            <a:off x="608049" y="899045"/>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6" name="Text Placeholder 16"/>
          <p:cNvSpPr>
            <a:spLocks noGrp="1"/>
          </p:cNvSpPr>
          <p:nvPr>
            <p:ph type="body" sz="quarter" idx="22"/>
          </p:nvPr>
        </p:nvSpPr>
        <p:spPr>
          <a:xfrm>
            <a:off x="608049" y="2118232"/>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7" name="Text Placeholder 16"/>
          <p:cNvSpPr>
            <a:spLocks noGrp="1"/>
          </p:cNvSpPr>
          <p:nvPr>
            <p:ph type="body" sz="quarter" idx="23"/>
          </p:nvPr>
        </p:nvSpPr>
        <p:spPr>
          <a:xfrm>
            <a:off x="608049" y="3325253"/>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808" name="Text Placeholder 16"/>
          <p:cNvSpPr>
            <a:spLocks noGrp="1"/>
          </p:cNvSpPr>
          <p:nvPr>
            <p:ph type="body" sz="quarter" idx="24"/>
          </p:nvPr>
        </p:nvSpPr>
        <p:spPr>
          <a:xfrm>
            <a:off x="608049" y="4538360"/>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66" name="Shape 31"/>
        <p:cNvGrpSpPr/>
        <p:nvPr/>
      </p:nvGrpSpPr>
      <p:grpSpPr>
        <a:xfrm>
          <a:off x="0" y="0"/>
          <a:ext cx="0" cy="0"/>
          <a:chOff x="0" y="0"/>
          <a:chExt cx="0" cy="0"/>
        </a:xfrm>
      </p:grpSpPr>
      <p:pic>
        <p:nvPicPr>
          <p:cNvPr id="209725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30"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331"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cxnSp>
        <p:nvCxnSpPr>
          <p:cNvPr id="3145827" name="Straight Connector 3"/>
          <p:cNvCxnSpPr>
            <a:cxnSpLocks/>
            <a:stCxn id="1049332" idx="4"/>
          </p:cNvCxnSpPr>
          <p:nvPr userDrawn="1"/>
        </p:nvCxnSpPr>
        <p:spPr>
          <a:xfrm flipH="1">
            <a:off x="4571061" y="1243762"/>
            <a:ext cx="940" cy="3899738"/>
          </a:xfrm>
          <a:prstGeom prst="line"/>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49332" name="Oval 6"/>
          <p:cNvSpPr/>
          <p:nvPr/>
        </p:nvSpPr>
        <p:spPr>
          <a:xfrm>
            <a:off x="4387355" y="874471"/>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1</a:t>
            </a:r>
            <a:endParaRPr b="1" dirty="0" sz="800" lang="en-IN">
              <a:latin typeface="Public Sans" pitchFamily="2" charset="0"/>
            </a:endParaRPr>
          </a:p>
        </p:txBody>
      </p:sp>
      <p:sp>
        <p:nvSpPr>
          <p:cNvPr id="1049333" name="Oval 7"/>
          <p:cNvSpPr/>
          <p:nvPr/>
        </p:nvSpPr>
        <p:spPr>
          <a:xfrm>
            <a:off x="4387355" y="1481023"/>
            <a:ext cx="369291" cy="369291"/>
          </a:xfrm>
          <a:prstGeom prst="ellipse"/>
          <a:solidFill>
            <a:schemeClr val="accent1"/>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2</a:t>
            </a:r>
            <a:endParaRPr b="1" dirty="0" sz="800" lang="en-IN">
              <a:latin typeface="Public Sans" pitchFamily="2" charset="0"/>
            </a:endParaRPr>
          </a:p>
        </p:txBody>
      </p:sp>
      <p:sp>
        <p:nvSpPr>
          <p:cNvPr id="1049334" name="Oval 8"/>
          <p:cNvSpPr/>
          <p:nvPr/>
        </p:nvSpPr>
        <p:spPr>
          <a:xfrm>
            <a:off x="4387355" y="2087575"/>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3</a:t>
            </a:r>
            <a:endParaRPr b="1" dirty="0" sz="800" lang="en-IN">
              <a:latin typeface="Public Sans" pitchFamily="2" charset="0"/>
            </a:endParaRPr>
          </a:p>
        </p:txBody>
      </p:sp>
      <p:sp>
        <p:nvSpPr>
          <p:cNvPr id="1049335" name="Oval 9"/>
          <p:cNvSpPr/>
          <p:nvPr/>
        </p:nvSpPr>
        <p:spPr>
          <a:xfrm>
            <a:off x="4387355" y="2694127"/>
            <a:ext cx="369291" cy="369291"/>
          </a:xfrm>
          <a:prstGeom prst="ellipse"/>
          <a:solidFill>
            <a:schemeClr val="accent1"/>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4</a:t>
            </a:r>
            <a:endParaRPr b="1" dirty="0" sz="800" lang="en-IN">
              <a:latin typeface="Public Sans" pitchFamily="2" charset="0"/>
            </a:endParaRPr>
          </a:p>
        </p:txBody>
      </p:sp>
      <p:sp>
        <p:nvSpPr>
          <p:cNvPr id="1049336" name="Oval 10"/>
          <p:cNvSpPr/>
          <p:nvPr/>
        </p:nvSpPr>
        <p:spPr>
          <a:xfrm>
            <a:off x="4387355" y="3300679"/>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5</a:t>
            </a:r>
            <a:endParaRPr b="1" dirty="0" sz="800" lang="en-IN">
              <a:latin typeface="Public Sans" pitchFamily="2" charset="0"/>
            </a:endParaRPr>
          </a:p>
        </p:txBody>
      </p:sp>
      <p:sp>
        <p:nvSpPr>
          <p:cNvPr id="1049337" name="Oval 11"/>
          <p:cNvSpPr/>
          <p:nvPr/>
        </p:nvSpPr>
        <p:spPr>
          <a:xfrm>
            <a:off x="4387355" y="3907231"/>
            <a:ext cx="369291" cy="369291"/>
          </a:xfrm>
          <a:prstGeom prst="ellipse"/>
          <a:solidFill>
            <a:schemeClr val="accent1"/>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6</a:t>
            </a:r>
            <a:endParaRPr b="1" dirty="0" sz="800" lang="en-IN">
              <a:latin typeface="Public Sans" pitchFamily="2" charset="0"/>
            </a:endParaRPr>
          </a:p>
        </p:txBody>
      </p:sp>
      <p:sp>
        <p:nvSpPr>
          <p:cNvPr id="1049338" name="Oval 12"/>
          <p:cNvSpPr/>
          <p:nvPr/>
        </p:nvSpPr>
        <p:spPr>
          <a:xfrm>
            <a:off x="4387355" y="4513786"/>
            <a:ext cx="369291" cy="369291"/>
          </a:xfrm>
          <a:prstGeom prst="ellipse"/>
          <a:solidFill>
            <a:schemeClr val="tx2"/>
          </a:solidFill>
          <a:ln w="28575">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800" lang="en-US">
                <a:latin typeface="Public Sans" pitchFamily="2" charset="0"/>
              </a:rPr>
              <a:t>7</a:t>
            </a:r>
            <a:endParaRPr b="1" dirty="0" sz="800" lang="en-IN">
              <a:latin typeface="Public Sans" pitchFamily="2" charset="0"/>
            </a:endParaRPr>
          </a:p>
        </p:txBody>
      </p:sp>
      <p:sp>
        <p:nvSpPr>
          <p:cNvPr id="1049339" name="Text Placeholder 16"/>
          <p:cNvSpPr>
            <a:spLocks noGrp="1"/>
          </p:cNvSpPr>
          <p:nvPr>
            <p:ph type="body" sz="quarter" idx="15"/>
          </p:nvPr>
        </p:nvSpPr>
        <p:spPr>
          <a:xfrm>
            <a:off x="4940352" y="1505597"/>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0" name="Text Placeholder 16"/>
          <p:cNvSpPr>
            <a:spLocks noGrp="1"/>
          </p:cNvSpPr>
          <p:nvPr>
            <p:ph type="body" sz="quarter" idx="17"/>
          </p:nvPr>
        </p:nvSpPr>
        <p:spPr>
          <a:xfrm>
            <a:off x="4940352" y="2718701"/>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1" name="Text Placeholder 16"/>
          <p:cNvSpPr>
            <a:spLocks noGrp="1"/>
          </p:cNvSpPr>
          <p:nvPr>
            <p:ph type="body" sz="quarter" idx="19"/>
          </p:nvPr>
        </p:nvSpPr>
        <p:spPr>
          <a:xfrm>
            <a:off x="4940352" y="3931097"/>
            <a:ext cx="3597361"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2" name="Text Placeholder 16"/>
          <p:cNvSpPr>
            <a:spLocks noGrp="1"/>
          </p:cNvSpPr>
          <p:nvPr>
            <p:ph type="body" sz="quarter" idx="21"/>
          </p:nvPr>
        </p:nvSpPr>
        <p:spPr>
          <a:xfrm>
            <a:off x="608049" y="899045"/>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3" name="Text Placeholder 16"/>
          <p:cNvSpPr>
            <a:spLocks noGrp="1"/>
          </p:cNvSpPr>
          <p:nvPr>
            <p:ph type="body" sz="quarter" idx="22"/>
          </p:nvPr>
        </p:nvSpPr>
        <p:spPr>
          <a:xfrm>
            <a:off x="608049" y="2118232"/>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4" name="Text Placeholder 16"/>
          <p:cNvSpPr>
            <a:spLocks noGrp="1"/>
          </p:cNvSpPr>
          <p:nvPr>
            <p:ph type="body" sz="quarter" idx="23"/>
          </p:nvPr>
        </p:nvSpPr>
        <p:spPr>
          <a:xfrm>
            <a:off x="608049" y="3325253"/>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45" name="Text Placeholder 16"/>
          <p:cNvSpPr>
            <a:spLocks noGrp="1"/>
          </p:cNvSpPr>
          <p:nvPr>
            <p:ph type="body" sz="quarter" idx="24"/>
          </p:nvPr>
        </p:nvSpPr>
        <p:spPr>
          <a:xfrm>
            <a:off x="608049" y="4538360"/>
            <a:ext cx="3597361" cy="320142"/>
          </a:xfrm>
          <a:prstGeom prst="rect"/>
        </p:spPr>
        <p:txBody>
          <a:bodyPr anchor="ctr"/>
          <a:lstStyle>
            <a:lvl1pPr algn="r">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90" name="Shape 31"/>
        <p:cNvGrpSpPr/>
        <p:nvPr/>
      </p:nvGrpSpPr>
      <p:grpSpPr>
        <a:xfrm>
          <a:off x="0" y="0"/>
          <a:ext cx="0" cy="0"/>
          <a:chOff x="0" y="0"/>
          <a:chExt cx="0" cy="0"/>
        </a:xfrm>
      </p:grpSpPr>
      <p:pic>
        <p:nvPicPr>
          <p:cNvPr id="209718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73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73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191" name="Group 3"/>
          <p:cNvGrpSpPr/>
          <p:nvPr userDrawn="1"/>
        </p:nvGrpSpPr>
        <p:grpSpPr>
          <a:xfrm>
            <a:off x="914091" y="752041"/>
            <a:ext cx="7280306" cy="4126450"/>
            <a:chOff x="556442" y="752041"/>
            <a:chExt cx="7280306" cy="4126450"/>
          </a:xfrm>
        </p:grpSpPr>
        <p:cxnSp>
          <p:nvCxnSpPr>
            <p:cNvPr id="3145743" name="Connector: Elbow 16"/>
            <p:cNvCxnSpPr>
              <a:cxnSpLocks/>
              <a:stCxn id="1048736" idx="6"/>
              <a:endCxn id="1048740" idx="0"/>
            </p:cNvCxnSpPr>
            <p:nvPr/>
          </p:nvCxnSpPr>
          <p:spPr>
            <a:xfrm flipV="1">
              <a:off x="3133388" y="990015"/>
              <a:ext cx="818351" cy="1825252"/>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4" name="Connector: Elbow 18"/>
            <p:cNvCxnSpPr>
              <a:cxnSpLocks/>
              <a:stCxn id="1048736" idx="6"/>
              <a:endCxn id="1048746" idx="0"/>
            </p:cNvCxnSpPr>
            <p:nvPr/>
          </p:nvCxnSpPr>
          <p:spPr>
            <a:xfrm flipV="1">
              <a:off x="3133388" y="2206239"/>
              <a:ext cx="818349" cy="609028"/>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5" name="Connector: Elbow 19"/>
            <p:cNvCxnSpPr>
              <a:cxnSpLocks/>
              <a:stCxn id="1048736" idx="6"/>
              <a:endCxn id="1048749" idx="0"/>
            </p:cNvCxnSpPr>
            <p:nvPr/>
          </p:nvCxnSpPr>
          <p:spPr>
            <a:xfrm flipV="1">
              <a:off x="3133388" y="2814534"/>
              <a:ext cx="818348" cy="73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6" name="Connector: Elbow 20"/>
            <p:cNvCxnSpPr>
              <a:cxnSpLocks/>
              <a:stCxn id="1048736" idx="6"/>
              <a:endCxn id="1048758" idx="0"/>
            </p:cNvCxnSpPr>
            <p:nvPr/>
          </p:nvCxnSpPr>
          <p:spPr>
            <a:xfrm>
              <a:off x="3133388" y="2815267"/>
              <a:ext cx="818345" cy="182488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7" name="Connector: Elbow 21"/>
            <p:cNvCxnSpPr>
              <a:cxnSpLocks/>
              <a:stCxn id="1048736" idx="6"/>
              <a:endCxn id="1048755" idx="0"/>
            </p:cNvCxnSpPr>
            <p:nvPr/>
          </p:nvCxnSpPr>
          <p:spPr>
            <a:xfrm>
              <a:off x="3133388" y="2815267"/>
              <a:ext cx="818346" cy="121622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8" name="Connector: Elbow 26"/>
            <p:cNvCxnSpPr>
              <a:cxnSpLocks/>
              <a:stCxn id="1048736" idx="6"/>
              <a:endCxn id="1048752" idx="0"/>
            </p:cNvCxnSpPr>
            <p:nvPr/>
          </p:nvCxnSpPr>
          <p:spPr>
            <a:xfrm>
              <a:off x="3133388" y="2815267"/>
              <a:ext cx="818347" cy="607684"/>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49" name="Connector: Elbow 27"/>
            <p:cNvCxnSpPr>
              <a:cxnSpLocks/>
              <a:stCxn id="1048736" idx="6"/>
              <a:endCxn id="1048743" idx="0"/>
            </p:cNvCxnSpPr>
            <p:nvPr/>
          </p:nvCxnSpPr>
          <p:spPr>
            <a:xfrm flipV="1">
              <a:off x="3133388" y="1598066"/>
              <a:ext cx="818350" cy="1217201"/>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92" name="Group 11"/>
            <p:cNvGrpSpPr/>
            <p:nvPr/>
          </p:nvGrpSpPr>
          <p:grpSpPr>
            <a:xfrm>
              <a:off x="556442" y="1526794"/>
              <a:ext cx="2576946" cy="2576946"/>
              <a:chOff x="941492" y="1686560"/>
              <a:chExt cx="1876213" cy="1876213"/>
            </a:xfrm>
            <a:effectLst>
              <a:outerShdw algn="tl" blurRad="50800" dir="2700000" dist="38100" rotWithShape="0">
                <a:prstClr val="black">
                  <a:alpha val="40000"/>
                </a:prstClr>
              </a:outerShdw>
            </a:effectLst>
          </p:grpSpPr>
          <p:sp>
            <p:nvSpPr>
              <p:cNvPr id="1048736" name="Oval 34"/>
              <p:cNvSpPr/>
              <p:nvPr/>
            </p:nvSpPr>
            <p:spPr>
              <a:xfrm>
                <a:off x="941492" y="1686560"/>
                <a:ext cx="1876213" cy="1876213"/>
              </a:xfrm>
              <a:prstGeom prst="ellipse"/>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37" name="Oval 35"/>
              <p:cNvSpPr/>
              <p:nvPr/>
            </p:nvSpPr>
            <p:spPr>
              <a:xfrm>
                <a:off x="1074172" y="1819240"/>
                <a:ext cx="1610853" cy="1610853"/>
              </a:xfrm>
              <a:prstGeom prst="ellipse"/>
              <a:solidFill>
                <a:schemeClr val="bg1">
                  <a:lumMod val="95000"/>
                </a:schemeClr>
              </a:solidFill>
              <a:ln>
                <a:solidFill>
                  <a:schemeClr val="bg1"/>
                </a:solid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8738" name="Rectangle 13"/>
            <p:cNvSpPr/>
            <p:nvPr/>
          </p:nvSpPr>
          <p:spPr>
            <a:xfrm>
              <a:off x="4529278" y="752041"/>
              <a:ext cx="3307470" cy="475949"/>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39" name="Rectangle 14"/>
            <p:cNvSpPr/>
            <p:nvPr/>
          </p:nvSpPr>
          <p:spPr>
            <a:xfrm>
              <a:off x="4076310" y="75204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01</a:t>
              </a:r>
              <a:endParaRPr dirty="0" sz="1200" i="1" lang="en-IN">
                <a:solidFill>
                  <a:schemeClr val="tx1"/>
                </a:solidFill>
                <a:latin typeface="Public Sans" pitchFamily="2" charset="0"/>
              </a:endParaRPr>
            </a:p>
          </p:txBody>
        </p:sp>
        <p:sp>
          <p:nvSpPr>
            <p:cNvPr id="1048740" name="Isosceles Triangle 62"/>
            <p:cNvSpPr/>
            <p:nvPr/>
          </p:nvSpPr>
          <p:spPr>
            <a:xfrm rot="16200000">
              <a:off x="3941773" y="927732"/>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41" name="Rectangle 16"/>
            <p:cNvSpPr/>
            <p:nvPr/>
          </p:nvSpPr>
          <p:spPr>
            <a:xfrm>
              <a:off x="4529278" y="1360153"/>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42" name="Rectangle 17"/>
            <p:cNvSpPr/>
            <p:nvPr/>
          </p:nvSpPr>
          <p:spPr>
            <a:xfrm>
              <a:off x="4076309" y="136003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02</a:t>
              </a:r>
              <a:endParaRPr dirty="0" sz="1200" i="1" lang="en-IN">
                <a:solidFill>
                  <a:schemeClr val="tx1"/>
                </a:solidFill>
                <a:latin typeface="Public Sans" pitchFamily="2" charset="0"/>
              </a:endParaRPr>
            </a:p>
          </p:txBody>
        </p:sp>
        <p:sp>
          <p:nvSpPr>
            <p:cNvPr id="1048743" name="Isosceles Triangle 58"/>
            <p:cNvSpPr/>
            <p:nvPr/>
          </p:nvSpPr>
          <p:spPr>
            <a:xfrm rot="16200000">
              <a:off x="3941772" y="1535783"/>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44" name="Rectangle 19"/>
            <p:cNvSpPr/>
            <p:nvPr/>
          </p:nvSpPr>
          <p:spPr>
            <a:xfrm>
              <a:off x="4529278" y="1968387"/>
              <a:ext cx="3307470" cy="475949"/>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45" name="Rectangle 20"/>
            <p:cNvSpPr/>
            <p:nvPr/>
          </p:nvSpPr>
          <p:spPr>
            <a:xfrm>
              <a:off x="4076308" y="1968143"/>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03</a:t>
              </a:r>
              <a:endParaRPr dirty="0" sz="1200" i="1" lang="en-IN">
                <a:solidFill>
                  <a:schemeClr val="tx1"/>
                </a:solidFill>
                <a:latin typeface="Public Sans" pitchFamily="2" charset="0"/>
              </a:endParaRPr>
            </a:p>
          </p:txBody>
        </p:sp>
        <p:sp>
          <p:nvSpPr>
            <p:cNvPr id="1048746" name="Isosceles Triangle 54"/>
            <p:cNvSpPr/>
            <p:nvPr/>
          </p:nvSpPr>
          <p:spPr>
            <a:xfrm rot="16200000">
              <a:off x="3941771" y="2143956"/>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47" name="Rectangle 22"/>
            <p:cNvSpPr/>
            <p:nvPr/>
          </p:nvSpPr>
          <p:spPr>
            <a:xfrm>
              <a:off x="4529278" y="2576743"/>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48" name="Rectangle 23"/>
            <p:cNvSpPr/>
            <p:nvPr/>
          </p:nvSpPr>
          <p:spPr>
            <a:xfrm>
              <a:off x="4076307" y="2576377"/>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04</a:t>
              </a:r>
              <a:endParaRPr dirty="0" sz="1200" i="1" lang="en-IN">
                <a:solidFill>
                  <a:schemeClr val="tx1"/>
                </a:solidFill>
                <a:latin typeface="Public Sans" pitchFamily="2" charset="0"/>
              </a:endParaRPr>
            </a:p>
          </p:txBody>
        </p:sp>
        <p:sp>
          <p:nvSpPr>
            <p:cNvPr id="1048749" name="Isosceles Triangle 50"/>
            <p:cNvSpPr/>
            <p:nvPr/>
          </p:nvSpPr>
          <p:spPr>
            <a:xfrm rot="16200000">
              <a:off x="3941770" y="2752251"/>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50" name="Rectangle 25"/>
            <p:cNvSpPr/>
            <p:nvPr/>
          </p:nvSpPr>
          <p:spPr>
            <a:xfrm>
              <a:off x="4529278" y="3185221"/>
              <a:ext cx="3307470" cy="475949"/>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51" name="Rectangle 26"/>
            <p:cNvSpPr/>
            <p:nvPr/>
          </p:nvSpPr>
          <p:spPr>
            <a:xfrm>
              <a:off x="4076306" y="3184733"/>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05</a:t>
              </a:r>
              <a:endParaRPr dirty="0" sz="1200" i="1" lang="en-IN">
                <a:solidFill>
                  <a:schemeClr val="tx1"/>
                </a:solidFill>
                <a:latin typeface="Public Sans" pitchFamily="2" charset="0"/>
              </a:endParaRPr>
            </a:p>
          </p:txBody>
        </p:sp>
        <p:sp>
          <p:nvSpPr>
            <p:cNvPr id="1048752" name="Isosceles Triangle 46"/>
            <p:cNvSpPr/>
            <p:nvPr/>
          </p:nvSpPr>
          <p:spPr>
            <a:xfrm rot="16200000">
              <a:off x="3941769" y="3360668"/>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53" name="Rectangle 28"/>
            <p:cNvSpPr/>
            <p:nvPr/>
          </p:nvSpPr>
          <p:spPr>
            <a:xfrm>
              <a:off x="4529278" y="3793821"/>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54" name="Rectangle 29"/>
            <p:cNvSpPr/>
            <p:nvPr/>
          </p:nvSpPr>
          <p:spPr>
            <a:xfrm>
              <a:off x="4076305" y="379321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06</a:t>
              </a:r>
              <a:endParaRPr dirty="0" sz="1200" i="1" lang="en-IN">
                <a:solidFill>
                  <a:schemeClr val="tx1"/>
                </a:solidFill>
                <a:latin typeface="Public Sans" pitchFamily="2" charset="0"/>
              </a:endParaRPr>
            </a:p>
          </p:txBody>
        </p:sp>
        <p:sp>
          <p:nvSpPr>
            <p:cNvPr id="1048755" name="Isosceles Triangle 42"/>
            <p:cNvSpPr/>
            <p:nvPr/>
          </p:nvSpPr>
          <p:spPr>
            <a:xfrm rot="16200000">
              <a:off x="3941768" y="3969207"/>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756" name="Rectangle 31"/>
            <p:cNvSpPr/>
            <p:nvPr/>
          </p:nvSpPr>
          <p:spPr>
            <a:xfrm>
              <a:off x="4529278" y="4402542"/>
              <a:ext cx="3307470" cy="475949"/>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8757" name="Rectangle 32"/>
            <p:cNvSpPr/>
            <p:nvPr/>
          </p:nvSpPr>
          <p:spPr>
            <a:xfrm>
              <a:off x="4076304" y="4401810"/>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07</a:t>
              </a:r>
              <a:endParaRPr dirty="0" sz="1200" i="1" lang="en-IN">
                <a:solidFill>
                  <a:schemeClr val="tx1"/>
                </a:solidFill>
                <a:latin typeface="Public Sans" pitchFamily="2" charset="0"/>
              </a:endParaRPr>
            </a:p>
          </p:txBody>
        </p:sp>
        <p:sp>
          <p:nvSpPr>
            <p:cNvPr id="1048758" name="Isosceles Triangle 38"/>
            <p:cNvSpPr/>
            <p:nvPr/>
          </p:nvSpPr>
          <p:spPr>
            <a:xfrm rot="16200000">
              <a:off x="3941767" y="4577867"/>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8759" name="Text Placeholder 16"/>
          <p:cNvSpPr>
            <a:spLocks noGrp="1"/>
          </p:cNvSpPr>
          <p:nvPr>
            <p:ph type="body" sz="quarter" idx="14"/>
          </p:nvPr>
        </p:nvSpPr>
        <p:spPr>
          <a:xfrm>
            <a:off x="1345189" y="2654219"/>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760" name="Google Shape;229;p68"/>
          <p:cNvSpPr txBox="1">
            <a:spLocks noGrp="1"/>
          </p:cNvSpPr>
          <p:nvPr>
            <p:ph type="body" idx="3"/>
          </p:nvPr>
        </p:nvSpPr>
        <p:spPr>
          <a:xfrm>
            <a:off x="5044082" y="26370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1" name="Google Shape;229;p68"/>
          <p:cNvSpPr txBox="1">
            <a:spLocks noGrp="1"/>
          </p:cNvSpPr>
          <p:nvPr>
            <p:ph type="body" idx="15"/>
          </p:nvPr>
        </p:nvSpPr>
        <p:spPr>
          <a:xfrm>
            <a:off x="5044082" y="8082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2" name="Google Shape;229;p68"/>
          <p:cNvSpPr txBox="1">
            <a:spLocks noGrp="1"/>
          </p:cNvSpPr>
          <p:nvPr>
            <p:ph type="body" idx="16"/>
          </p:nvPr>
        </p:nvSpPr>
        <p:spPr>
          <a:xfrm>
            <a:off x="5044082" y="4465835"/>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3" name="Google Shape;229;p68"/>
          <p:cNvSpPr txBox="1">
            <a:spLocks noGrp="1"/>
          </p:cNvSpPr>
          <p:nvPr>
            <p:ph type="body" idx="17"/>
          </p:nvPr>
        </p:nvSpPr>
        <p:spPr>
          <a:xfrm>
            <a:off x="5044082" y="38562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4" name="Google Shape;229;p68"/>
          <p:cNvSpPr txBox="1">
            <a:spLocks noGrp="1"/>
          </p:cNvSpPr>
          <p:nvPr>
            <p:ph type="body" idx="18"/>
          </p:nvPr>
        </p:nvSpPr>
        <p:spPr>
          <a:xfrm>
            <a:off x="5044082" y="32466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5" name="Google Shape;229;p68"/>
          <p:cNvSpPr txBox="1">
            <a:spLocks noGrp="1"/>
          </p:cNvSpPr>
          <p:nvPr>
            <p:ph type="body" idx="19"/>
          </p:nvPr>
        </p:nvSpPr>
        <p:spPr>
          <a:xfrm>
            <a:off x="5044082" y="20274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8766" name="Google Shape;229;p68"/>
          <p:cNvSpPr txBox="1">
            <a:spLocks noGrp="1"/>
          </p:cNvSpPr>
          <p:nvPr>
            <p:ph type="body" idx="20"/>
          </p:nvPr>
        </p:nvSpPr>
        <p:spPr>
          <a:xfrm>
            <a:off x="5044082" y="14178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391" name="Shape 37"/>
        <p:cNvGrpSpPr/>
        <p:nvPr/>
      </p:nvGrpSpPr>
      <p:grpSpPr>
        <a:xfrm>
          <a:off x="0" y="0"/>
          <a:ext cx="0" cy="0"/>
          <a:chOff x="0" y="0"/>
          <a:chExt cx="0" cy="0"/>
        </a:xfrm>
      </p:grpSpPr>
      <p:grpSp>
        <p:nvGrpSpPr>
          <p:cNvPr id="392" name="Google Shape;37;p34"/>
          <p:cNvGrpSpPr/>
          <p:nvPr userDrawn="1"/>
        </p:nvGrpSpPr>
        <p:grpSpPr>
          <a:xfrm>
            <a:off x="0" y="1"/>
            <a:ext cx="9143999" cy="5143499"/>
            <a:chOff x="0" y="1"/>
            <a:chExt cx="9144000" cy="5143500"/>
          </a:xfrm>
        </p:grpSpPr>
        <p:sp>
          <p:nvSpPr>
            <p:cNvPr id="1049445" name="Google Shape;38;p34"/>
            <p:cNvSpPr/>
            <p:nvPr/>
          </p:nvSpPr>
          <p:spPr>
            <a:xfrm>
              <a:off x="0" y="1"/>
              <a:ext cx="9144000" cy="5143500"/>
            </a:xfrm>
            <a:prstGeom prst="rect"/>
            <a:solidFill>
              <a:srgbClr val="F2F2F2">
                <a:alpha val="95294"/>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275" name="Google Shape;39;p34" descr="A group of people in clothing  Description automatically generated with medium confidence"/>
            <p:cNvPicPr preferRelativeResize="0">
              <a:picLocks/>
            </p:cNvPicPr>
            <p:nvPr/>
          </p:nvPicPr>
          <p:blipFill rotWithShape="1">
            <a:blip xmlns:r="http://schemas.openxmlformats.org/officeDocument/2006/relationships" r:embed="rId1">
              <a:alphaModFix/>
            </a:blip>
            <a:srcRect/>
            <a:stretch>
              <a:fillRect/>
            </a:stretch>
          </p:blipFill>
          <p:spPr>
            <a:xfrm>
              <a:off x="2113280" y="456352"/>
              <a:ext cx="7030720" cy="4687147"/>
            </a:xfrm>
            <a:prstGeom prst="rect"/>
            <a:noFill/>
            <a:ln>
              <a:noFill/>
            </a:ln>
          </p:spPr>
        </p:pic>
      </p:grpSp>
      <p:pic>
        <p:nvPicPr>
          <p:cNvPr id="2097276"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446" name="Google Shape;42;p34"/>
          <p:cNvSpPr txBox="1">
            <a:spLocks noGrp="1"/>
          </p:cNvSpPr>
          <p:nvPr>
            <p:ph type="body" idx="10"/>
          </p:nvPr>
        </p:nvSpPr>
        <p:spPr>
          <a:xfrm>
            <a:off x="135731" y="782881"/>
            <a:ext cx="4436267" cy="2912819"/>
          </a:xfrm>
          <a:prstGeom prst="rect"/>
          <a:noFill/>
          <a:ln>
            <a:noFill/>
          </a:ln>
        </p:spPr>
        <p:txBody>
          <a:bodyPr anchor="t" anchorCtr="0" bIns="45700" lIns="91425" rIns="91425" spcFirstLastPara="1" tIns="45700" wrap="square">
            <a:normAutofit/>
          </a:bodyPr>
          <a:lstStyle>
            <a:lvl1pPr algn="l" indent="-285750" lvl="0" marL="285750">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algn="l" indent="-317500" lvl="1" marL="9144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algn="l" indent="-317500" lvl="2" marL="13716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algn="l" indent="-317500" lvl="3" marL="18288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algn="l" indent="-317500" lvl="4" marL="2286000">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447"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48"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24" name="Shape 31"/>
        <p:cNvGrpSpPr/>
        <p:nvPr/>
      </p:nvGrpSpPr>
      <p:grpSpPr>
        <a:xfrm>
          <a:off x="0" y="0"/>
          <a:ext cx="0" cy="0"/>
          <a:chOff x="0" y="0"/>
          <a:chExt cx="0" cy="0"/>
        </a:xfrm>
      </p:grpSpPr>
      <p:pic>
        <p:nvPicPr>
          <p:cNvPr id="209724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18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18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25" name="Group 3"/>
          <p:cNvGrpSpPr/>
          <p:nvPr userDrawn="1"/>
        </p:nvGrpSpPr>
        <p:grpSpPr>
          <a:xfrm>
            <a:off x="914091" y="752041"/>
            <a:ext cx="7280306" cy="4126450"/>
            <a:chOff x="556442" y="752041"/>
            <a:chExt cx="7280306" cy="4126450"/>
          </a:xfrm>
        </p:grpSpPr>
        <p:cxnSp>
          <p:nvCxnSpPr>
            <p:cNvPr id="3145808" name="Connector: Elbow 16"/>
            <p:cNvCxnSpPr>
              <a:cxnSpLocks/>
              <a:stCxn id="1049187" idx="6"/>
              <a:endCxn id="1049191" idx="0"/>
            </p:cNvCxnSpPr>
            <p:nvPr/>
          </p:nvCxnSpPr>
          <p:spPr>
            <a:xfrm flipV="1">
              <a:off x="3133388" y="990015"/>
              <a:ext cx="818351" cy="1825252"/>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09" name="Connector: Elbow 18"/>
            <p:cNvCxnSpPr>
              <a:cxnSpLocks/>
              <a:stCxn id="1049187" idx="6"/>
              <a:endCxn id="1049197" idx="0"/>
            </p:cNvCxnSpPr>
            <p:nvPr/>
          </p:nvCxnSpPr>
          <p:spPr>
            <a:xfrm flipV="1">
              <a:off x="3133388" y="2206239"/>
              <a:ext cx="818349" cy="609028"/>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10" name="Connector: Elbow 19"/>
            <p:cNvCxnSpPr>
              <a:cxnSpLocks/>
              <a:stCxn id="1049187" idx="6"/>
              <a:endCxn id="1049200" idx="0"/>
            </p:cNvCxnSpPr>
            <p:nvPr/>
          </p:nvCxnSpPr>
          <p:spPr>
            <a:xfrm flipV="1">
              <a:off x="3133388" y="2814534"/>
              <a:ext cx="818348" cy="73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11" name="Connector: Elbow 20"/>
            <p:cNvCxnSpPr>
              <a:cxnSpLocks/>
              <a:stCxn id="1049187" idx="6"/>
              <a:endCxn id="1049209" idx="0"/>
            </p:cNvCxnSpPr>
            <p:nvPr/>
          </p:nvCxnSpPr>
          <p:spPr>
            <a:xfrm>
              <a:off x="3133388" y="2815267"/>
              <a:ext cx="818345" cy="182488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12" name="Connector: Elbow 21"/>
            <p:cNvCxnSpPr>
              <a:cxnSpLocks/>
              <a:stCxn id="1049187" idx="6"/>
              <a:endCxn id="1049206" idx="0"/>
            </p:cNvCxnSpPr>
            <p:nvPr/>
          </p:nvCxnSpPr>
          <p:spPr>
            <a:xfrm>
              <a:off x="3133388" y="2815267"/>
              <a:ext cx="818346" cy="1216223"/>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13" name="Connector: Elbow 26"/>
            <p:cNvCxnSpPr>
              <a:cxnSpLocks/>
              <a:stCxn id="1049187" idx="6"/>
              <a:endCxn id="1049203" idx="0"/>
            </p:cNvCxnSpPr>
            <p:nvPr/>
          </p:nvCxnSpPr>
          <p:spPr>
            <a:xfrm>
              <a:off x="3133388" y="2815267"/>
              <a:ext cx="818347" cy="607684"/>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14" name="Connector: Elbow 27"/>
            <p:cNvCxnSpPr>
              <a:cxnSpLocks/>
              <a:stCxn id="1049187" idx="6"/>
              <a:endCxn id="1049194" idx="0"/>
            </p:cNvCxnSpPr>
            <p:nvPr/>
          </p:nvCxnSpPr>
          <p:spPr>
            <a:xfrm flipV="1">
              <a:off x="3133388" y="1598066"/>
              <a:ext cx="818350" cy="1217201"/>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26" name="Group 11"/>
            <p:cNvGrpSpPr/>
            <p:nvPr/>
          </p:nvGrpSpPr>
          <p:grpSpPr>
            <a:xfrm>
              <a:off x="556442" y="1526794"/>
              <a:ext cx="2576946" cy="2576946"/>
              <a:chOff x="941492" y="1686560"/>
              <a:chExt cx="1876213" cy="1876213"/>
            </a:xfrm>
            <a:effectLst>
              <a:outerShdw algn="tl" blurRad="50800" dir="2700000" dist="38100" rotWithShape="0">
                <a:prstClr val="black">
                  <a:alpha val="40000"/>
                </a:prstClr>
              </a:outerShdw>
            </a:effectLst>
          </p:grpSpPr>
          <p:sp>
            <p:nvSpPr>
              <p:cNvPr id="1049187" name="Oval 34"/>
              <p:cNvSpPr/>
              <p:nvPr/>
            </p:nvSpPr>
            <p:spPr>
              <a:xfrm>
                <a:off x="941492" y="1686560"/>
                <a:ext cx="1876213" cy="1876213"/>
              </a:xfrm>
              <a:prstGeom prst="ellipse"/>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88" name="Oval 35"/>
              <p:cNvSpPr/>
              <p:nvPr/>
            </p:nvSpPr>
            <p:spPr>
              <a:xfrm>
                <a:off x="1074172" y="1819240"/>
                <a:ext cx="1610853" cy="1610853"/>
              </a:xfrm>
              <a:prstGeom prst="ellipse"/>
              <a:solidFill>
                <a:schemeClr val="bg1">
                  <a:lumMod val="95000"/>
                </a:schemeClr>
              </a:solidFill>
              <a:ln>
                <a:solidFill>
                  <a:schemeClr val="bg1"/>
                </a:solid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189" name="Rectangle 13"/>
            <p:cNvSpPr/>
            <p:nvPr/>
          </p:nvSpPr>
          <p:spPr>
            <a:xfrm>
              <a:off x="4529278" y="752041"/>
              <a:ext cx="3307470" cy="47594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190" name="Rectangle 14"/>
            <p:cNvSpPr/>
            <p:nvPr/>
          </p:nvSpPr>
          <p:spPr>
            <a:xfrm>
              <a:off x="4076310" y="75204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01</a:t>
              </a:r>
              <a:endParaRPr dirty="0" sz="1200" i="1" lang="en-IN">
                <a:solidFill>
                  <a:schemeClr val="tx1"/>
                </a:solidFill>
                <a:latin typeface="Public Sans" pitchFamily="2" charset="0"/>
              </a:endParaRPr>
            </a:p>
          </p:txBody>
        </p:sp>
        <p:sp>
          <p:nvSpPr>
            <p:cNvPr id="1049191" name="Isosceles Triangle 62"/>
            <p:cNvSpPr/>
            <p:nvPr/>
          </p:nvSpPr>
          <p:spPr>
            <a:xfrm rot="16200000">
              <a:off x="3941773" y="927732"/>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92" name="Rectangle 16"/>
            <p:cNvSpPr/>
            <p:nvPr/>
          </p:nvSpPr>
          <p:spPr>
            <a:xfrm>
              <a:off x="4529278" y="1360153"/>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193" name="Rectangle 17"/>
            <p:cNvSpPr/>
            <p:nvPr/>
          </p:nvSpPr>
          <p:spPr>
            <a:xfrm>
              <a:off x="4076309" y="136003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02</a:t>
              </a:r>
              <a:endParaRPr dirty="0" sz="1200" i="1" lang="en-IN">
                <a:solidFill>
                  <a:schemeClr val="tx1"/>
                </a:solidFill>
                <a:latin typeface="Public Sans" pitchFamily="2" charset="0"/>
              </a:endParaRPr>
            </a:p>
          </p:txBody>
        </p:sp>
        <p:sp>
          <p:nvSpPr>
            <p:cNvPr id="1049194" name="Isosceles Triangle 58"/>
            <p:cNvSpPr/>
            <p:nvPr/>
          </p:nvSpPr>
          <p:spPr>
            <a:xfrm rot="16200000">
              <a:off x="3941772" y="1535783"/>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95" name="Rectangle 19"/>
            <p:cNvSpPr/>
            <p:nvPr/>
          </p:nvSpPr>
          <p:spPr>
            <a:xfrm>
              <a:off x="4529278" y="1968387"/>
              <a:ext cx="3307470" cy="47594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196" name="Rectangle 20"/>
            <p:cNvSpPr/>
            <p:nvPr/>
          </p:nvSpPr>
          <p:spPr>
            <a:xfrm>
              <a:off x="4076308" y="1968143"/>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03</a:t>
              </a:r>
              <a:endParaRPr dirty="0" sz="1200" i="1" lang="en-IN">
                <a:solidFill>
                  <a:schemeClr val="tx1"/>
                </a:solidFill>
                <a:latin typeface="Public Sans" pitchFamily="2" charset="0"/>
              </a:endParaRPr>
            </a:p>
          </p:txBody>
        </p:sp>
        <p:sp>
          <p:nvSpPr>
            <p:cNvPr id="1049197" name="Isosceles Triangle 54"/>
            <p:cNvSpPr/>
            <p:nvPr/>
          </p:nvSpPr>
          <p:spPr>
            <a:xfrm rot="16200000">
              <a:off x="3941771" y="2143956"/>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98" name="Rectangle 22"/>
            <p:cNvSpPr/>
            <p:nvPr/>
          </p:nvSpPr>
          <p:spPr>
            <a:xfrm>
              <a:off x="4529278" y="2576743"/>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199" name="Rectangle 23"/>
            <p:cNvSpPr/>
            <p:nvPr/>
          </p:nvSpPr>
          <p:spPr>
            <a:xfrm>
              <a:off x="4076307" y="2576377"/>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04</a:t>
              </a:r>
              <a:endParaRPr dirty="0" sz="1200" i="1" lang="en-IN">
                <a:solidFill>
                  <a:schemeClr val="tx1"/>
                </a:solidFill>
                <a:latin typeface="Public Sans" pitchFamily="2" charset="0"/>
              </a:endParaRPr>
            </a:p>
          </p:txBody>
        </p:sp>
        <p:sp>
          <p:nvSpPr>
            <p:cNvPr id="1049200" name="Isosceles Triangle 50"/>
            <p:cNvSpPr/>
            <p:nvPr/>
          </p:nvSpPr>
          <p:spPr>
            <a:xfrm rot="16200000">
              <a:off x="3941770" y="2752251"/>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01" name="Rectangle 25"/>
            <p:cNvSpPr/>
            <p:nvPr/>
          </p:nvSpPr>
          <p:spPr>
            <a:xfrm>
              <a:off x="4529278" y="3185221"/>
              <a:ext cx="3307470" cy="47594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202" name="Rectangle 26"/>
            <p:cNvSpPr/>
            <p:nvPr/>
          </p:nvSpPr>
          <p:spPr>
            <a:xfrm>
              <a:off x="4076306" y="3184733"/>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05</a:t>
              </a:r>
              <a:endParaRPr dirty="0" sz="1200" i="1" lang="en-IN">
                <a:solidFill>
                  <a:schemeClr val="tx1"/>
                </a:solidFill>
                <a:latin typeface="Public Sans" pitchFamily="2" charset="0"/>
              </a:endParaRPr>
            </a:p>
          </p:txBody>
        </p:sp>
        <p:sp>
          <p:nvSpPr>
            <p:cNvPr id="1049203" name="Isosceles Triangle 46"/>
            <p:cNvSpPr/>
            <p:nvPr/>
          </p:nvSpPr>
          <p:spPr>
            <a:xfrm rot="16200000">
              <a:off x="3941769" y="3360668"/>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04" name="Rectangle 28"/>
            <p:cNvSpPr/>
            <p:nvPr/>
          </p:nvSpPr>
          <p:spPr>
            <a:xfrm>
              <a:off x="4529278" y="3793821"/>
              <a:ext cx="3307470" cy="475949"/>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205" name="Rectangle 29"/>
            <p:cNvSpPr/>
            <p:nvPr/>
          </p:nvSpPr>
          <p:spPr>
            <a:xfrm>
              <a:off x="4076305" y="3793211"/>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06</a:t>
              </a:r>
              <a:endParaRPr dirty="0" sz="1200" i="1" lang="en-IN">
                <a:solidFill>
                  <a:schemeClr val="tx1"/>
                </a:solidFill>
                <a:latin typeface="Public Sans" pitchFamily="2" charset="0"/>
              </a:endParaRPr>
            </a:p>
          </p:txBody>
        </p:sp>
        <p:sp>
          <p:nvSpPr>
            <p:cNvPr id="1049206" name="Isosceles Triangle 42"/>
            <p:cNvSpPr/>
            <p:nvPr/>
          </p:nvSpPr>
          <p:spPr>
            <a:xfrm rot="16200000">
              <a:off x="3941768" y="3969207"/>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07" name="Rectangle 31"/>
            <p:cNvSpPr/>
            <p:nvPr/>
          </p:nvSpPr>
          <p:spPr>
            <a:xfrm>
              <a:off x="4529278" y="4402542"/>
              <a:ext cx="3307470" cy="47594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sz="1300" lang="en-IN">
                <a:latin typeface="Public Sans" pitchFamily="2" charset="0"/>
              </a:endParaRPr>
            </a:p>
          </p:txBody>
        </p:sp>
        <p:sp>
          <p:nvSpPr>
            <p:cNvPr id="1049208" name="Rectangle 32"/>
            <p:cNvSpPr/>
            <p:nvPr/>
          </p:nvSpPr>
          <p:spPr>
            <a:xfrm>
              <a:off x="4076304" y="4401810"/>
              <a:ext cx="475827" cy="475827"/>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sz="1200" i="1" lang="en-US">
                  <a:solidFill>
                    <a:schemeClr val="tx1"/>
                  </a:solidFill>
                  <a:latin typeface="Public Sans" pitchFamily="2" charset="0"/>
                </a:rPr>
                <a:t>07</a:t>
              </a:r>
              <a:endParaRPr dirty="0" sz="1200" i="1" lang="en-IN">
                <a:solidFill>
                  <a:schemeClr val="tx1"/>
                </a:solidFill>
                <a:latin typeface="Public Sans" pitchFamily="2" charset="0"/>
              </a:endParaRPr>
            </a:p>
          </p:txBody>
        </p:sp>
        <p:sp>
          <p:nvSpPr>
            <p:cNvPr id="1049209" name="Isosceles Triangle 38"/>
            <p:cNvSpPr/>
            <p:nvPr/>
          </p:nvSpPr>
          <p:spPr>
            <a:xfrm rot="16200000">
              <a:off x="3941767" y="4577867"/>
              <a:ext cx="144497" cy="124566"/>
            </a:xfrm>
            <a:prstGeom prst="triangle"/>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210" name="Text Placeholder 16"/>
          <p:cNvSpPr>
            <a:spLocks noGrp="1"/>
          </p:cNvSpPr>
          <p:nvPr>
            <p:ph type="body" sz="quarter" idx="14"/>
          </p:nvPr>
        </p:nvSpPr>
        <p:spPr>
          <a:xfrm>
            <a:off x="1345189" y="2654219"/>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11" name="Google Shape;229;p68"/>
          <p:cNvSpPr txBox="1">
            <a:spLocks noGrp="1"/>
          </p:cNvSpPr>
          <p:nvPr>
            <p:ph type="body" idx="3"/>
          </p:nvPr>
        </p:nvSpPr>
        <p:spPr>
          <a:xfrm>
            <a:off x="5044082" y="26370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2" name="Google Shape;229;p68"/>
          <p:cNvSpPr txBox="1">
            <a:spLocks noGrp="1"/>
          </p:cNvSpPr>
          <p:nvPr>
            <p:ph type="body" idx="15"/>
          </p:nvPr>
        </p:nvSpPr>
        <p:spPr>
          <a:xfrm>
            <a:off x="5044082" y="8082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3" name="Google Shape;229;p68"/>
          <p:cNvSpPr txBox="1">
            <a:spLocks noGrp="1"/>
          </p:cNvSpPr>
          <p:nvPr>
            <p:ph type="body" idx="16"/>
          </p:nvPr>
        </p:nvSpPr>
        <p:spPr>
          <a:xfrm>
            <a:off x="5044082" y="4465835"/>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4" name="Google Shape;229;p68"/>
          <p:cNvSpPr txBox="1">
            <a:spLocks noGrp="1"/>
          </p:cNvSpPr>
          <p:nvPr>
            <p:ph type="body" idx="17"/>
          </p:nvPr>
        </p:nvSpPr>
        <p:spPr>
          <a:xfrm>
            <a:off x="5044082" y="38562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5" name="Google Shape;229;p68"/>
          <p:cNvSpPr txBox="1">
            <a:spLocks noGrp="1"/>
          </p:cNvSpPr>
          <p:nvPr>
            <p:ph type="body" idx="18"/>
          </p:nvPr>
        </p:nvSpPr>
        <p:spPr>
          <a:xfrm>
            <a:off x="5044082" y="32466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6" name="Google Shape;229;p68"/>
          <p:cNvSpPr txBox="1">
            <a:spLocks noGrp="1"/>
          </p:cNvSpPr>
          <p:nvPr>
            <p:ph type="body" idx="19"/>
          </p:nvPr>
        </p:nvSpPr>
        <p:spPr>
          <a:xfrm>
            <a:off x="5044082" y="20274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
        <p:nvSpPr>
          <p:cNvPr id="1049217" name="Google Shape;229;p68"/>
          <p:cNvSpPr txBox="1">
            <a:spLocks noGrp="1"/>
          </p:cNvSpPr>
          <p:nvPr>
            <p:ph type="body" idx="20"/>
          </p:nvPr>
        </p:nvSpPr>
        <p:spPr>
          <a:xfrm>
            <a:off x="5044082" y="1417836"/>
            <a:ext cx="3070107" cy="358775"/>
          </a:xfrm>
          <a:prstGeom prst="rect"/>
          <a:noFill/>
          <a:ln>
            <a:noFill/>
          </a:ln>
        </p:spPr>
        <p:txBody>
          <a:bodyPr anchor="ctr" anchorCtr="0" bIns="45700" lIns="91425" rIns="91425" spcFirstLastPara="1" tIns="45700" wrap="square">
            <a:normAutofit/>
          </a:bodyPr>
          <a:lstStyle>
            <a:lvl1pPr algn="l" indent="0" lvl="0" marL="0">
              <a:lnSpc>
                <a:spcPct val="100000"/>
              </a:lnSpc>
              <a:spcBef>
                <a:spcPts val="0"/>
              </a:spcBef>
              <a:spcAft>
                <a:spcPts val="0"/>
              </a:spcAft>
              <a:buClr>
                <a:schemeClr val="lt1"/>
              </a:buClr>
              <a:buSzPts val="1400"/>
              <a:buNone/>
              <a:defRPr b="1" sz="1300" i="0">
                <a:solidFill>
                  <a:schemeClr val="lt1"/>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86" name="Shape 31"/>
        <p:cNvGrpSpPr/>
        <p:nvPr/>
      </p:nvGrpSpPr>
      <p:grpSpPr>
        <a:xfrm>
          <a:off x="0" y="0"/>
          <a:ext cx="0" cy="0"/>
          <a:chOff x="0" y="0"/>
          <a:chExt cx="0" cy="0"/>
        </a:xfrm>
      </p:grpSpPr>
      <p:sp>
        <p:nvSpPr>
          <p:cNvPr id="1049744" name="Google Shape;38;p34"/>
          <p:cNvSpPr/>
          <p:nvPr userDrawn="1"/>
        </p:nvSpPr>
        <p:spPr>
          <a:xfrm>
            <a:off x="0" y="1"/>
            <a:ext cx="9143999" cy="5143499"/>
          </a:xfrm>
          <a:prstGeom prst="rect"/>
          <a:solidFill>
            <a:srgbClr val="F2F2F2">
              <a:alpha val="95294"/>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322"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4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4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87" name="Group 60"/>
          <p:cNvGrpSpPr/>
          <p:nvPr userDrawn="1"/>
        </p:nvGrpSpPr>
        <p:grpSpPr>
          <a:xfrm>
            <a:off x="716012" y="759582"/>
            <a:ext cx="3556067" cy="4132337"/>
            <a:chOff x="520700" y="759582"/>
            <a:chExt cx="3556067" cy="4132337"/>
          </a:xfrm>
        </p:grpSpPr>
        <p:cxnSp>
          <p:nvCxnSpPr>
            <p:cNvPr id="3145877" name="Connector: Elbow 102"/>
            <p:cNvCxnSpPr>
              <a:cxnSpLocks/>
              <a:stCxn id="1049747" idx="6"/>
              <a:endCxn id="1049748" idx="2"/>
            </p:cNvCxnSpPr>
            <p:nvPr/>
          </p:nvCxnSpPr>
          <p:spPr bwMode="auto">
            <a:xfrm flipV="1">
              <a:off x="2484438" y="969169"/>
              <a:ext cx="935876" cy="1856582"/>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8" name="Connector: Elbow 106"/>
            <p:cNvCxnSpPr>
              <a:cxnSpLocks/>
              <a:stCxn id="1049747" idx="6"/>
              <a:endCxn id="1049750" idx="2"/>
            </p:cNvCxnSpPr>
            <p:nvPr/>
          </p:nvCxnSpPr>
          <p:spPr bwMode="auto">
            <a:xfrm flipV="1">
              <a:off x="2484438" y="1588294"/>
              <a:ext cx="935876" cy="1237457"/>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9" name="Connector: Elbow 108"/>
            <p:cNvCxnSpPr>
              <a:cxnSpLocks/>
              <a:stCxn id="1049747" idx="6"/>
              <a:endCxn id="1049756" idx="2"/>
            </p:cNvCxnSpPr>
            <p:nvPr/>
          </p:nvCxnSpPr>
          <p:spPr bwMode="auto">
            <a:xfrm flipV="1">
              <a:off x="2484438" y="2206626"/>
              <a:ext cx="935876"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80" name="Connector: Elbow 110"/>
            <p:cNvCxnSpPr>
              <a:cxnSpLocks/>
              <a:stCxn id="1049747" idx="6"/>
              <a:endCxn id="1049760" idx="2"/>
            </p:cNvCxnSpPr>
            <p:nvPr/>
          </p:nvCxnSpPr>
          <p:spPr bwMode="auto">
            <a:xfrm>
              <a:off x="2484438" y="2825751"/>
              <a:ext cx="935875" cy="1856581"/>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81" name="Connector: Elbow 112"/>
            <p:cNvCxnSpPr>
              <a:cxnSpLocks/>
              <a:stCxn id="1049747" idx="6"/>
              <a:endCxn id="1049754" idx="2"/>
            </p:cNvCxnSpPr>
            <p:nvPr/>
          </p:nvCxnSpPr>
          <p:spPr bwMode="auto">
            <a:xfrm>
              <a:off x="2484438" y="2825751"/>
              <a:ext cx="935876" cy="123745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82" name="Connector: Elbow 114"/>
            <p:cNvCxnSpPr>
              <a:cxnSpLocks/>
              <a:stCxn id="1049747" idx="6"/>
              <a:endCxn id="1049752" idx="2"/>
            </p:cNvCxnSpPr>
            <p:nvPr/>
          </p:nvCxnSpPr>
          <p:spPr bwMode="auto">
            <a:xfrm>
              <a:off x="2484438" y="2825751"/>
              <a:ext cx="935876" cy="61912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83" name="Straight Connector 18"/>
            <p:cNvCxnSpPr>
              <a:cxnSpLocks/>
              <a:endCxn id="1049758" idx="2"/>
            </p:cNvCxnSpPr>
            <p:nvPr/>
          </p:nvCxnSpPr>
          <p:spPr bwMode="auto">
            <a:xfrm>
              <a:off x="2484438" y="2825751"/>
              <a:ext cx="935876"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747" name="Oval 49"/>
            <p:cNvSpPr/>
            <p:nvPr/>
          </p:nvSpPr>
          <p:spPr bwMode="auto">
            <a:xfrm>
              <a:off x="520700" y="1843088"/>
              <a:ext cx="1963738" cy="1965325"/>
            </a:xfrm>
            <a:prstGeom prst="ellipse"/>
            <a:solidFill>
              <a:schemeClr val="bg1">
                <a:lumMod val="95000"/>
              </a:schemeClr>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grpSp>
          <p:nvGrpSpPr>
            <p:cNvPr id="488" name="Group 100"/>
            <p:cNvGrpSpPr/>
            <p:nvPr/>
          </p:nvGrpSpPr>
          <p:grpSpPr bwMode="auto">
            <a:xfrm>
              <a:off x="3420306" y="759582"/>
              <a:ext cx="656461" cy="4132337"/>
              <a:chOff x="3522182" y="752447"/>
              <a:chExt cx="656468" cy="4132036"/>
            </a:xfrm>
          </p:grpSpPr>
          <p:grpSp>
            <p:nvGrpSpPr>
              <p:cNvPr id="489" name="Group 15"/>
              <p:cNvGrpSpPr/>
              <p:nvPr/>
            </p:nvGrpSpPr>
            <p:grpSpPr bwMode="auto">
              <a:xfrm>
                <a:off x="3522182" y="752447"/>
                <a:ext cx="656468" cy="419144"/>
                <a:chOff x="3522182" y="782927"/>
                <a:chExt cx="656468" cy="419144"/>
              </a:xfrm>
            </p:grpSpPr>
            <p:sp>
              <p:nvSpPr>
                <p:cNvPr id="1049748" name="Oval 46"/>
                <p:cNvSpPr/>
                <p:nvPr/>
              </p:nvSpPr>
              <p:spPr>
                <a:xfrm>
                  <a:off x="3522182" y="93415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49" name="Oval 48"/>
                <p:cNvSpPr/>
                <p:nvPr/>
              </p:nvSpPr>
              <p:spPr>
                <a:xfrm>
                  <a:off x="3759471" y="782927"/>
                  <a:ext cx="419179" cy="419144"/>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1</a:t>
                  </a:r>
                </a:p>
              </p:txBody>
            </p:sp>
          </p:grpSp>
          <p:grpSp>
            <p:nvGrpSpPr>
              <p:cNvPr id="490" name="Group 16"/>
              <p:cNvGrpSpPr/>
              <p:nvPr/>
            </p:nvGrpSpPr>
            <p:grpSpPr bwMode="auto">
              <a:xfrm>
                <a:off x="3522182" y="1371527"/>
                <a:ext cx="656467" cy="419144"/>
                <a:chOff x="3522182" y="1395657"/>
                <a:chExt cx="656467" cy="419144"/>
              </a:xfrm>
            </p:grpSpPr>
            <p:sp>
              <p:nvSpPr>
                <p:cNvPr id="1049750" name="Oval 43"/>
                <p:cNvSpPr/>
                <p:nvPr/>
              </p:nvSpPr>
              <p:spPr>
                <a:xfrm>
                  <a:off x="3522182" y="154688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51" name="Oval 45"/>
                <p:cNvSpPr/>
                <p:nvPr/>
              </p:nvSpPr>
              <p:spPr>
                <a:xfrm>
                  <a:off x="3759470" y="1395657"/>
                  <a:ext cx="419179" cy="419144"/>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2</a:t>
                  </a:r>
                </a:p>
              </p:txBody>
            </p:sp>
          </p:grpSp>
          <p:grpSp>
            <p:nvGrpSpPr>
              <p:cNvPr id="491" name="Group 26"/>
              <p:cNvGrpSpPr/>
              <p:nvPr/>
            </p:nvGrpSpPr>
            <p:grpSpPr bwMode="auto">
              <a:xfrm>
                <a:off x="3522182" y="3228607"/>
                <a:ext cx="656467" cy="417878"/>
                <a:chOff x="3522182" y="3233686"/>
                <a:chExt cx="656467" cy="417878"/>
              </a:xfrm>
            </p:grpSpPr>
            <p:sp>
              <p:nvSpPr>
                <p:cNvPr id="1049752" name="Oval 40"/>
                <p:cNvSpPr/>
                <p:nvPr/>
              </p:nvSpPr>
              <p:spPr>
                <a:xfrm>
                  <a:off x="3522182" y="3384730"/>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53" name="Oval 42"/>
                <p:cNvSpPr/>
                <p:nvPr/>
              </p:nvSpPr>
              <p:spPr>
                <a:xfrm>
                  <a:off x="3759470" y="3233686"/>
                  <a:ext cx="419179" cy="417878"/>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5</a:t>
                  </a:r>
                </a:p>
              </p:txBody>
            </p:sp>
          </p:grpSp>
          <p:grpSp>
            <p:nvGrpSpPr>
              <p:cNvPr id="492" name="Group 98"/>
              <p:cNvGrpSpPr/>
              <p:nvPr/>
            </p:nvGrpSpPr>
            <p:grpSpPr bwMode="auto">
              <a:xfrm>
                <a:off x="3522182" y="3846259"/>
                <a:ext cx="656467" cy="419144"/>
                <a:chOff x="3522182" y="3844987"/>
                <a:chExt cx="656467" cy="419144"/>
              </a:xfrm>
            </p:grpSpPr>
            <p:sp>
              <p:nvSpPr>
                <p:cNvPr id="1049754" name="Oval 37"/>
                <p:cNvSpPr/>
                <p:nvPr/>
              </p:nvSpPr>
              <p:spPr>
                <a:xfrm>
                  <a:off x="3522182" y="3996218"/>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55" name="Oval 39"/>
                <p:cNvSpPr/>
                <p:nvPr/>
              </p:nvSpPr>
              <p:spPr>
                <a:xfrm>
                  <a:off x="3759470" y="3844987"/>
                  <a:ext cx="419179" cy="419144"/>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6</a:t>
                  </a:r>
                </a:p>
              </p:txBody>
            </p:sp>
          </p:grpSp>
          <p:grpSp>
            <p:nvGrpSpPr>
              <p:cNvPr id="493" name="Group 17"/>
              <p:cNvGrpSpPr/>
              <p:nvPr/>
            </p:nvGrpSpPr>
            <p:grpSpPr bwMode="auto">
              <a:xfrm>
                <a:off x="3522182" y="1990447"/>
                <a:ext cx="656467" cy="417878"/>
                <a:chOff x="3522182" y="2008227"/>
                <a:chExt cx="656467" cy="417878"/>
              </a:xfrm>
            </p:grpSpPr>
            <p:sp>
              <p:nvSpPr>
                <p:cNvPr id="1049756" name="Oval 34"/>
                <p:cNvSpPr/>
                <p:nvPr/>
              </p:nvSpPr>
              <p:spPr>
                <a:xfrm>
                  <a:off x="3522182" y="215927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57" name="Oval 36"/>
                <p:cNvSpPr/>
                <p:nvPr/>
              </p:nvSpPr>
              <p:spPr>
                <a:xfrm>
                  <a:off x="3759470" y="2008227"/>
                  <a:ext cx="419179" cy="417878"/>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3</a:t>
                  </a:r>
                </a:p>
              </p:txBody>
            </p:sp>
          </p:grpSp>
          <p:grpSp>
            <p:nvGrpSpPr>
              <p:cNvPr id="494" name="Group 18"/>
              <p:cNvGrpSpPr/>
              <p:nvPr/>
            </p:nvGrpSpPr>
            <p:grpSpPr bwMode="auto">
              <a:xfrm>
                <a:off x="3522182" y="2609527"/>
                <a:ext cx="656467" cy="417878"/>
                <a:chOff x="3522182" y="2620957"/>
                <a:chExt cx="656467" cy="417878"/>
              </a:xfrm>
            </p:grpSpPr>
            <p:sp>
              <p:nvSpPr>
                <p:cNvPr id="1049758" name="Oval 31"/>
                <p:cNvSpPr/>
                <p:nvPr/>
              </p:nvSpPr>
              <p:spPr>
                <a:xfrm>
                  <a:off x="3522182" y="277200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59" name="Oval 33"/>
                <p:cNvSpPr/>
                <p:nvPr/>
              </p:nvSpPr>
              <p:spPr>
                <a:xfrm>
                  <a:off x="3759470" y="2620957"/>
                  <a:ext cx="419179" cy="417878"/>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4</a:t>
                  </a:r>
                </a:p>
              </p:txBody>
            </p:sp>
          </p:grpSp>
          <p:grpSp>
            <p:nvGrpSpPr>
              <p:cNvPr id="495" name="Group 99"/>
              <p:cNvGrpSpPr/>
              <p:nvPr/>
            </p:nvGrpSpPr>
            <p:grpSpPr bwMode="auto">
              <a:xfrm>
                <a:off x="3522182" y="4465339"/>
                <a:ext cx="656467" cy="419144"/>
                <a:chOff x="3522182" y="4457719"/>
                <a:chExt cx="656467" cy="419144"/>
              </a:xfrm>
            </p:grpSpPr>
            <p:sp>
              <p:nvSpPr>
                <p:cNvPr id="1049760" name="Oval 28"/>
                <p:cNvSpPr/>
                <p:nvPr/>
              </p:nvSpPr>
              <p:spPr>
                <a:xfrm>
                  <a:off x="3522182" y="4608950"/>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61" name="Oval 30"/>
                <p:cNvSpPr/>
                <p:nvPr/>
              </p:nvSpPr>
              <p:spPr>
                <a:xfrm>
                  <a:off x="3759470" y="4457719"/>
                  <a:ext cx="419179" cy="419144"/>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7</a:t>
                  </a:r>
                </a:p>
              </p:txBody>
            </p:sp>
          </p:grpSp>
        </p:grpSp>
      </p:grpSp>
      <p:sp>
        <p:nvSpPr>
          <p:cNvPr id="1049762" name="Text Placeholder 16"/>
          <p:cNvSpPr>
            <a:spLocks noGrp="1"/>
          </p:cNvSpPr>
          <p:nvPr>
            <p:ph type="body" sz="quarter" idx="14"/>
          </p:nvPr>
        </p:nvSpPr>
        <p:spPr>
          <a:xfrm>
            <a:off x="840506" y="2665719"/>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3" name="Text Placeholder 16"/>
          <p:cNvSpPr>
            <a:spLocks noGrp="1"/>
          </p:cNvSpPr>
          <p:nvPr>
            <p:ph type="body" sz="quarter" idx="15"/>
          </p:nvPr>
        </p:nvSpPr>
        <p:spPr>
          <a:xfrm>
            <a:off x="4414166"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4" name="Text Placeholder 16"/>
          <p:cNvSpPr>
            <a:spLocks noGrp="1"/>
          </p:cNvSpPr>
          <p:nvPr>
            <p:ph type="body" sz="quarter" idx="17"/>
          </p:nvPr>
        </p:nvSpPr>
        <p:spPr>
          <a:xfrm>
            <a:off x="4414166"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5" name="Text Placeholder 16"/>
          <p:cNvSpPr>
            <a:spLocks noGrp="1"/>
          </p:cNvSpPr>
          <p:nvPr>
            <p:ph type="body" sz="quarter" idx="19"/>
          </p:nvPr>
        </p:nvSpPr>
        <p:spPr>
          <a:xfrm>
            <a:off x="4414166"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6" name="Text Placeholder 16"/>
          <p:cNvSpPr>
            <a:spLocks noGrp="1"/>
          </p:cNvSpPr>
          <p:nvPr>
            <p:ph type="body" sz="quarter" idx="21"/>
          </p:nvPr>
        </p:nvSpPr>
        <p:spPr>
          <a:xfrm>
            <a:off x="4414166"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7" name="Text Placeholder 16"/>
          <p:cNvSpPr>
            <a:spLocks noGrp="1"/>
          </p:cNvSpPr>
          <p:nvPr>
            <p:ph type="body" sz="quarter" idx="22"/>
          </p:nvPr>
        </p:nvSpPr>
        <p:spPr>
          <a:xfrm>
            <a:off x="4414166"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8" name="Text Placeholder 16"/>
          <p:cNvSpPr>
            <a:spLocks noGrp="1"/>
          </p:cNvSpPr>
          <p:nvPr>
            <p:ph type="body" sz="quarter" idx="23"/>
          </p:nvPr>
        </p:nvSpPr>
        <p:spPr>
          <a:xfrm>
            <a:off x="4414166"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69" name="Text Placeholder 16"/>
          <p:cNvSpPr>
            <a:spLocks noGrp="1"/>
          </p:cNvSpPr>
          <p:nvPr>
            <p:ph type="body" sz="quarter" idx="24"/>
          </p:nvPr>
        </p:nvSpPr>
        <p:spPr>
          <a:xfrm>
            <a:off x="4414166"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254" name="Shape 31"/>
        <p:cNvGrpSpPr/>
        <p:nvPr/>
      </p:nvGrpSpPr>
      <p:grpSpPr>
        <a:xfrm>
          <a:off x="0" y="0"/>
          <a:ext cx="0" cy="0"/>
          <a:chOff x="0" y="0"/>
          <a:chExt cx="0" cy="0"/>
        </a:xfrm>
      </p:grpSpPr>
      <p:sp>
        <p:nvSpPr>
          <p:cNvPr id="1048984" name="Google Shape;38;p34"/>
          <p:cNvSpPr/>
          <p:nvPr userDrawn="1"/>
        </p:nvSpPr>
        <p:spPr>
          <a:xfrm>
            <a:off x="0" y="1"/>
            <a:ext cx="9143999" cy="5143499"/>
          </a:xfrm>
          <a:prstGeom prst="rect"/>
          <a:solidFill>
            <a:srgbClr val="F2F2F2">
              <a:alpha val="95294"/>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222"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98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98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55" name="Group 60"/>
          <p:cNvGrpSpPr/>
          <p:nvPr userDrawn="1"/>
        </p:nvGrpSpPr>
        <p:grpSpPr>
          <a:xfrm>
            <a:off x="716012" y="759582"/>
            <a:ext cx="3556067" cy="4132337"/>
            <a:chOff x="520700" y="759582"/>
            <a:chExt cx="3556067" cy="4132337"/>
          </a:xfrm>
        </p:grpSpPr>
        <p:cxnSp>
          <p:nvCxnSpPr>
            <p:cNvPr id="3145773" name="Connector: Elbow 102"/>
            <p:cNvCxnSpPr>
              <a:cxnSpLocks/>
              <a:stCxn id="1048987" idx="6"/>
              <a:endCxn id="1048988" idx="2"/>
            </p:cNvCxnSpPr>
            <p:nvPr/>
          </p:nvCxnSpPr>
          <p:spPr bwMode="auto">
            <a:xfrm flipV="1">
              <a:off x="2484438" y="969169"/>
              <a:ext cx="935876" cy="1856582"/>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4" name="Connector: Elbow 106"/>
            <p:cNvCxnSpPr>
              <a:cxnSpLocks/>
              <a:stCxn id="1048987" idx="6"/>
              <a:endCxn id="1048990" idx="2"/>
            </p:cNvCxnSpPr>
            <p:nvPr/>
          </p:nvCxnSpPr>
          <p:spPr bwMode="auto">
            <a:xfrm flipV="1">
              <a:off x="2484438" y="1588294"/>
              <a:ext cx="935876" cy="1237457"/>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5" name="Connector: Elbow 108"/>
            <p:cNvCxnSpPr>
              <a:cxnSpLocks/>
              <a:stCxn id="1048987" idx="6"/>
              <a:endCxn id="1048996" idx="2"/>
            </p:cNvCxnSpPr>
            <p:nvPr/>
          </p:nvCxnSpPr>
          <p:spPr bwMode="auto">
            <a:xfrm flipV="1">
              <a:off x="2484438" y="2206626"/>
              <a:ext cx="935876"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6" name="Connector: Elbow 110"/>
            <p:cNvCxnSpPr>
              <a:cxnSpLocks/>
              <a:stCxn id="1048987" idx="6"/>
              <a:endCxn id="1049000" idx="2"/>
            </p:cNvCxnSpPr>
            <p:nvPr/>
          </p:nvCxnSpPr>
          <p:spPr bwMode="auto">
            <a:xfrm>
              <a:off x="2484438" y="2825751"/>
              <a:ext cx="935875" cy="1856581"/>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7" name="Connector: Elbow 112"/>
            <p:cNvCxnSpPr>
              <a:cxnSpLocks/>
              <a:stCxn id="1048987" idx="6"/>
              <a:endCxn id="1048994" idx="2"/>
            </p:cNvCxnSpPr>
            <p:nvPr/>
          </p:nvCxnSpPr>
          <p:spPr bwMode="auto">
            <a:xfrm>
              <a:off x="2484438" y="2825751"/>
              <a:ext cx="935876" cy="123745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8" name="Connector: Elbow 114"/>
            <p:cNvCxnSpPr>
              <a:cxnSpLocks/>
              <a:stCxn id="1048987" idx="6"/>
              <a:endCxn id="1048992" idx="2"/>
            </p:cNvCxnSpPr>
            <p:nvPr/>
          </p:nvCxnSpPr>
          <p:spPr bwMode="auto">
            <a:xfrm>
              <a:off x="2484438" y="2825751"/>
              <a:ext cx="935876" cy="61912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79" name="Straight Connector 18"/>
            <p:cNvCxnSpPr>
              <a:cxnSpLocks/>
              <a:endCxn id="1048998" idx="2"/>
            </p:cNvCxnSpPr>
            <p:nvPr/>
          </p:nvCxnSpPr>
          <p:spPr bwMode="auto">
            <a:xfrm>
              <a:off x="2484438" y="2825751"/>
              <a:ext cx="935876"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8987" name="Oval 49"/>
            <p:cNvSpPr/>
            <p:nvPr/>
          </p:nvSpPr>
          <p:spPr bwMode="auto">
            <a:xfrm>
              <a:off x="520700" y="1843088"/>
              <a:ext cx="1963738" cy="1965325"/>
            </a:xfrm>
            <a:prstGeom prst="ellipse"/>
            <a:solidFill>
              <a:schemeClr val="bg1">
                <a:lumMod val="95000"/>
              </a:schemeClr>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grpSp>
          <p:nvGrpSpPr>
            <p:cNvPr id="256" name="Group 100"/>
            <p:cNvGrpSpPr/>
            <p:nvPr/>
          </p:nvGrpSpPr>
          <p:grpSpPr bwMode="auto">
            <a:xfrm>
              <a:off x="3420306" y="759582"/>
              <a:ext cx="656461" cy="4132337"/>
              <a:chOff x="3522182" y="752447"/>
              <a:chExt cx="656468" cy="4132036"/>
            </a:xfrm>
          </p:grpSpPr>
          <p:grpSp>
            <p:nvGrpSpPr>
              <p:cNvPr id="257" name="Group 15"/>
              <p:cNvGrpSpPr/>
              <p:nvPr/>
            </p:nvGrpSpPr>
            <p:grpSpPr bwMode="auto">
              <a:xfrm>
                <a:off x="3522182" y="752447"/>
                <a:ext cx="656468" cy="419144"/>
                <a:chOff x="3522182" y="782927"/>
                <a:chExt cx="656468" cy="419144"/>
              </a:xfrm>
            </p:grpSpPr>
            <p:sp>
              <p:nvSpPr>
                <p:cNvPr id="1048988" name="Oval 46"/>
                <p:cNvSpPr/>
                <p:nvPr/>
              </p:nvSpPr>
              <p:spPr>
                <a:xfrm>
                  <a:off x="3522182" y="93415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89" name="Oval 48"/>
                <p:cNvSpPr/>
                <p:nvPr/>
              </p:nvSpPr>
              <p:spPr>
                <a:xfrm>
                  <a:off x="3759471" y="782927"/>
                  <a:ext cx="419179" cy="419144"/>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1</a:t>
                  </a:r>
                </a:p>
              </p:txBody>
            </p:sp>
          </p:grpSp>
          <p:grpSp>
            <p:nvGrpSpPr>
              <p:cNvPr id="258" name="Group 16"/>
              <p:cNvGrpSpPr/>
              <p:nvPr/>
            </p:nvGrpSpPr>
            <p:grpSpPr bwMode="auto">
              <a:xfrm>
                <a:off x="3522182" y="1371527"/>
                <a:ext cx="656467" cy="419144"/>
                <a:chOff x="3522182" y="1395657"/>
                <a:chExt cx="656467" cy="419144"/>
              </a:xfrm>
            </p:grpSpPr>
            <p:sp>
              <p:nvSpPr>
                <p:cNvPr id="1048990" name="Oval 43"/>
                <p:cNvSpPr/>
                <p:nvPr/>
              </p:nvSpPr>
              <p:spPr>
                <a:xfrm>
                  <a:off x="3522182" y="154688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91" name="Oval 45"/>
                <p:cNvSpPr/>
                <p:nvPr/>
              </p:nvSpPr>
              <p:spPr>
                <a:xfrm>
                  <a:off x="3759470" y="1395657"/>
                  <a:ext cx="419179" cy="419144"/>
                </a:xfrm>
                <a:prstGeom prst="ellipse"/>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2</a:t>
                  </a:r>
                </a:p>
              </p:txBody>
            </p:sp>
          </p:grpSp>
          <p:grpSp>
            <p:nvGrpSpPr>
              <p:cNvPr id="259" name="Group 26"/>
              <p:cNvGrpSpPr/>
              <p:nvPr/>
            </p:nvGrpSpPr>
            <p:grpSpPr bwMode="auto">
              <a:xfrm>
                <a:off x="3522182" y="3228607"/>
                <a:ext cx="656467" cy="417878"/>
                <a:chOff x="3522182" y="3233686"/>
                <a:chExt cx="656467" cy="417878"/>
              </a:xfrm>
            </p:grpSpPr>
            <p:sp>
              <p:nvSpPr>
                <p:cNvPr id="1048992" name="Oval 40"/>
                <p:cNvSpPr/>
                <p:nvPr/>
              </p:nvSpPr>
              <p:spPr>
                <a:xfrm>
                  <a:off x="3522182" y="3384730"/>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93" name="Oval 42"/>
                <p:cNvSpPr/>
                <p:nvPr/>
              </p:nvSpPr>
              <p:spPr>
                <a:xfrm>
                  <a:off x="3759470" y="3233686"/>
                  <a:ext cx="419179" cy="417878"/>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5</a:t>
                  </a:r>
                </a:p>
              </p:txBody>
            </p:sp>
          </p:grpSp>
          <p:grpSp>
            <p:nvGrpSpPr>
              <p:cNvPr id="260" name="Group 98"/>
              <p:cNvGrpSpPr/>
              <p:nvPr/>
            </p:nvGrpSpPr>
            <p:grpSpPr bwMode="auto">
              <a:xfrm>
                <a:off x="3522182" y="3846259"/>
                <a:ext cx="656467" cy="419144"/>
                <a:chOff x="3522182" y="3844987"/>
                <a:chExt cx="656467" cy="419144"/>
              </a:xfrm>
            </p:grpSpPr>
            <p:sp>
              <p:nvSpPr>
                <p:cNvPr id="1048994" name="Oval 37"/>
                <p:cNvSpPr/>
                <p:nvPr/>
              </p:nvSpPr>
              <p:spPr>
                <a:xfrm>
                  <a:off x="3522182" y="3996218"/>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95" name="Oval 39"/>
                <p:cNvSpPr/>
                <p:nvPr/>
              </p:nvSpPr>
              <p:spPr>
                <a:xfrm>
                  <a:off x="3759470" y="3844987"/>
                  <a:ext cx="419179" cy="419144"/>
                </a:xfrm>
                <a:prstGeom prst="ellipse"/>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6</a:t>
                  </a:r>
                </a:p>
              </p:txBody>
            </p:sp>
          </p:grpSp>
          <p:grpSp>
            <p:nvGrpSpPr>
              <p:cNvPr id="261" name="Group 17"/>
              <p:cNvGrpSpPr/>
              <p:nvPr/>
            </p:nvGrpSpPr>
            <p:grpSpPr bwMode="auto">
              <a:xfrm>
                <a:off x="3522182" y="1990447"/>
                <a:ext cx="656467" cy="417878"/>
                <a:chOff x="3522182" y="2008227"/>
                <a:chExt cx="656467" cy="417878"/>
              </a:xfrm>
            </p:grpSpPr>
            <p:sp>
              <p:nvSpPr>
                <p:cNvPr id="1048996" name="Oval 34"/>
                <p:cNvSpPr/>
                <p:nvPr/>
              </p:nvSpPr>
              <p:spPr>
                <a:xfrm>
                  <a:off x="3522182" y="215927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97" name="Oval 36"/>
                <p:cNvSpPr/>
                <p:nvPr/>
              </p:nvSpPr>
              <p:spPr>
                <a:xfrm>
                  <a:off x="3759470" y="2008227"/>
                  <a:ext cx="419179" cy="417878"/>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3</a:t>
                  </a:r>
                </a:p>
              </p:txBody>
            </p:sp>
          </p:grpSp>
          <p:grpSp>
            <p:nvGrpSpPr>
              <p:cNvPr id="262" name="Group 18"/>
              <p:cNvGrpSpPr/>
              <p:nvPr/>
            </p:nvGrpSpPr>
            <p:grpSpPr bwMode="auto">
              <a:xfrm>
                <a:off x="3522182" y="2609527"/>
                <a:ext cx="656467" cy="417878"/>
                <a:chOff x="3522182" y="2620957"/>
                <a:chExt cx="656467" cy="417878"/>
              </a:xfrm>
            </p:grpSpPr>
            <p:sp>
              <p:nvSpPr>
                <p:cNvPr id="1048998" name="Oval 31"/>
                <p:cNvSpPr/>
                <p:nvPr/>
              </p:nvSpPr>
              <p:spPr>
                <a:xfrm>
                  <a:off x="3522182" y="277200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999" name="Oval 33"/>
                <p:cNvSpPr/>
                <p:nvPr/>
              </p:nvSpPr>
              <p:spPr>
                <a:xfrm>
                  <a:off x="3759470" y="2620957"/>
                  <a:ext cx="419179" cy="417878"/>
                </a:xfrm>
                <a:prstGeom prst="ellipse"/>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4</a:t>
                  </a:r>
                </a:p>
              </p:txBody>
            </p:sp>
          </p:grpSp>
          <p:grpSp>
            <p:nvGrpSpPr>
              <p:cNvPr id="263" name="Group 99"/>
              <p:cNvGrpSpPr/>
              <p:nvPr/>
            </p:nvGrpSpPr>
            <p:grpSpPr bwMode="auto">
              <a:xfrm>
                <a:off x="3522182" y="4465339"/>
                <a:ext cx="656467" cy="419144"/>
                <a:chOff x="3522182" y="4457719"/>
                <a:chExt cx="656467" cy="419144"/>
              </a:xfrm>
            </p:grpSpPr>
            <p:sp>
              <p:nvSpPr>
                <p:cNvPr id="1049000" name="Oval 28"/>
                <p:cNvSpPr/>
                <p:nvPr/>
              </p:nvSpPr>
              <p:spPr>
                <a:xfrm>
                  <a:off x="3522182" y="4608950"/>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001" name="Oval 30"/>
                <p:cNvSpPr/>
                <p:nvPr/>
              </p:nvSpPr>
              <p:spPr>
                <a:xfrm>
                  <a:off x="3759470" y="4457719"/>
                  <a:ext cx="419179" cy="419144"/>
                </a:xfrm>
                <a:prstGeom prst="ellipse"/>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7</a:t>
                  </a:r>
                </a:p>
              </p:txBody>
            </p:sp>
          </p:grpSp>
        </p:grpSp>
      </p:grpSp>
      <p:sp>
        <p:nvSpPr>
          <p:cNvPr id="1049002" name="Text Placeholder 16"/>
          <p:cNvSpPr>
            <a:spLocks noGrp="1"/>
          </p:cNvSpPr>
          <p:nvPr>
            <p:ph type="body" sz="quarter" idx="14"/>
          </p:nvPr>
        </p:nvSpPr>
        <p:spPr>
          <a:xfrm>
            <a:off x="840506" y="2665719"/>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3" name="Text Placeholder 16"/>
          <p:cNvSpPr>
            <a:spLocks noGrp="1"/>
          </p:cNvSpPr>
          <p:nvPr>
            <p:ph type="body" sz="quarter" idx="15"/>
          </p:nvPr>
        </p:nvSpPr>
        <p:spPr>
          <a:xfrm>
            <a:off x="4414166"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4" name="Text Placeholder 16"/>
          <p:cNvSpPr>
            <a:spLocks noGrp="1"/>
          </p:cNvSpPr>
          <p:nvPr>
            <p:ph type="body" sz="quarter" idx="17"/>
          </p:nvPr>
        </p:nvSpPr>
        <p:spPr>
          <a:xfrm>
            <a:off x="4414166"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5" name="Text Placeholder 16"/>
          <p:cNvSpPr>
            <a:spLocks noGrp="1"/>
          </p:cNvSpPr>
          <p:nvPr>
            <p:ph type="body" sz="quarter" idx="19"/>
          </p:nvPr>
        </p:nvSpPr>
        <p:spPr>
          <a:xfrm>
            <a:off x="4414166"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6" name="Text Placeholder 16"/>
          <p:cNvSpPr>
            <a:spLocks noGrp="1"/>
          </p:cNvSpPr>
          <p:nvPr>
            <p:ph type="body" sz="quarter" idx="21"/>
          </p:nvPr>
        </p:nvSpPr>
        <p:spPr>
          <a:xfrm>
            <a:off x="4414166"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7" name="Text Placeholder 16"/>
          <p:cNvSpPr>
            <a:spLocks noGrp="1"/>
          </p:cNvSpPr>
          <p:nvPr>
            <p:ph type="body" sz="quarter" idx="22"/>
          </p:nvPr>
        </p:nvSpPr>
        <p:spPr>
          <a:xfrm>
            <a:off x="4414166"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8" name="Text Placeholder 16"/>
          <p:cNvSpPr>
            <a:spLocks noGrp="1"/>
          </p:cNvSpPr>
          <p:nvPr>
            <p:ph type="body" sz="quarter" idx="23"/>
          </p:nvPr>
        </p:nvSpPr>
        <p:spPr>
          <a:xfrm>
            <a:off x="4414166"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09" name="Text Placeholder 16"/>
          <p:cNvSpPr>
            <a:spLocks noGrp="1"/>
          </p:cNvSpPr>
          <p:nvPr>
            <p:ph type="body" sz="quarter" idx="24"/>
          </p:nvPr>
        </p:nvSpPr>
        <p:spPr>
          <a:xfrm>
            <a:off x="4414166"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68" name="Shape 31"/>
        <p:cNvGrpSpPr/>
        <p:nvPr/>
      </p:nvGrpSpPr>
      <p:grpSpPr>
        <a:xfrm>
          <a:off x="0" y="0"/>
          <a:ext cx="0" cy="0"/>
          <a:chOff x="0" y="0"/>
          <a:chExt cx="0" cy="0"/>
        </a:xfrm>
      </p:grpSpPr>
      <p:sp>
        <p:nvSpPr>
          <p:cNvPr id="1049686" name="Google Shape;38;p34"/>
          <p:cNvSpPr/>
          <p:nvPr userDrawn="1"/>
        </p:nvSpPr>
        <p:spPr>
          <a:xfrm>
            <a:off x="0" y="1"/>
            <a:ext cx="9143999" cy="5143499"/>
          </a:xfrm>
          <a:prstGeom prst="rect"/>
          <a:solidFill>
            <a:srgbClr val="F2F2F2">
              <a:alpha val="95294"/>
            </a:srgbClr>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dk1"/>
              </a:buClr>
              <a:buSzPts val="1050"/>
              <a:buFont typeface="Calibri"/>
              <a:buNone/>
            </a:pPr>
            <a:endParaRPr b="1" cap="none" sz="1050" i="0" strike="noStrike" u="none">
              <a:solidFill>
                <a:schemeClr val="lt1"/>
              </a:solidFill>
              <a:latin typeface="Public Sans"/>
              <a:ea typeface="Public Sans"/>
              <a:cs typeface="Public Sans"/>
              <a:sym typeface="Public Sans"/>
            </a:endParaRPr>
          </a:p>
        </p:txBody>
      </p:sp>
      <p:pic>
        <p:nvPicPr>
          <p:cNvPr id="2097313"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87"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688"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69" name="Group 60"/>
          <p:cNvGrpSpPr/>
          <p:nvPr userDrawn="1"/>
        </p:nvGrpSpPr>
        <p:grpSpPr>
          <a:xfrm>
            <a:off x="716012" y="759582"/>
            <a:ext cx="3556067" cy="4132337"/>
            <a:chOff x="520700" y="759582"/>
            <a:chExt cx="3556067" cy="4132337"/>
          </a:xfrm>
        </p:grpSpPr>
        <p:cxnSp>
          <p:nvCxnSpPr>
            <p:cNvPr id="3145868" name="Connector: Elbow 102"/>
            <p:cNvCxnSpPr>
              <a:cxnSpLocks/>
              <a:stCxn id="1049689" idx="6"/>
              <a:endCxn id="1049690" idx="2"/>
            </p:cNvCxnSpPr>
            <p:nvPr/>
          </p:nvCxnSpPr>
          <p:spPr bwMode="auto">
            <a:xfrm flipV="1">
              <a:off x="2484438" y="969169"/>
              <a:ext cx="935876" cy="1856582"/>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69" name="Connector: Elbow 106"/>
            <p:cNvCxnSpPr>
              <a:cxnSpLocks/>
              <a:stCxn id="1049689" idx="6"/>
              <a:endCxn id="1049692" idx="2"/>
            </p:cNvCxnSpPr>
            <p:nvPr/>
          </p:nvCxnSpPr>
          <p:spPr bwMode="auto">
            <a:xfrm flipV="1">
              <a:off x="2484438" y="1588294"/>
              <a:ext cx="935876" cy="1237457"/>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0" name="Connector: Elbow 108"/>
            <p:cNvCxnSpPr>
              <a:cxnSpLocks/>
              <a:stCxn id="1049689" idx="6"/>
              <a:endCxn id="1049698" idx="2"/>
            </p:cNvCxnSpPr>
            <p:nvPr/>
          </p:nvCxnSpPr>
          <p:spPr bwMode="auto">
            <a:xfrm flipV="1">
              <a:off x="2484438" y="2206626"/>
              <a:ext cx="935876"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1" name="Connector: Elbow 110"/>
            <p:cNvCxnSpPr>
              <a:cxnSpLocks/>
              <a:stCxn id="1049689" idx="6"/>
              <a:endCxn id="1049702" idx="2"/>
            </p:cNvCxnSpPr>
            <p:nvPr/>
          </p:nvCxnSpPr>
          <p:spPr bwMode="auto">
            <a:xfrm>
              <a:off x="2484438" y="2825751"/>
              <a:ext cx="935875" cy="1856581"/>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2" name="Connector: Elbow 112"/>
            <p:cNvCxnSpPr>
              <a:cxnSpLocks/>
              <a:stCxn id="1049689" idx="6"/>
              <a:endCxn id="1049696" idx="2"/>
            </p:cNvCxnSpPr>
            <p:nvPr/>
          </p:nvCxnSpPr>
          <p:spPr bwMode="auto">
            <a:xfrm>
              <a:off x="2484438" y="2825751"/>
              <a:ext cx="935876" cy="123745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3" name="Connector: Elbow 114"/>
            <p:cNvCxnSpPr>
              <a:cxnSpLocks/>
              <a:stCxn id="1049689" idx="6"/>
              <a:endCxn id="1049694" idx="2"/>
            </p:cNvCxnSpPr>
            <p:nvPr/>
          </p:nvCxnSpPr>
          <p:spPr bwMode="auto">
            <a:xfrm>
              <a:off x="2484438" y="2825751"/>
              <a:ext cx="935876" cy="619126"/>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74" name="Straight Connector 18"/>
            <p:cNvCxnSpPr>
              <a:cxnSpLocks/>
              <a:endCxn id="1049700" idx="2"/>
            </p:cNvCxnSpPr>
            <p:nvPr/>
          </p:nvCxnSpPr>
          <p:spPr bwMode="auto">
            <a:xfrm>
              <a:off x="2484438" y="2825751"/>
              <a:ext cx="935876"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689" name="Oval 49"/>
            <p:cNvSpPr/>
            <p:nvPr/>
          </p:nvSpPr>
          <p:spPr bwMode="auto">
            <a:xfrm>
              <a:off x="520700" y="1843088"/>
              <a:ext cx="1963738" cy="1965325"/>
            </a:xfrm>
            <a:prstGeom prst="ellipse"/>
            <a:solidFill>
              <a:schemeClr val="bg1">
                <a:lumMod val="95000"/>
              </a:schemeClr>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grpSp>
          <p:nvGrpSpPr>
            <p:cNvPr id="470" name="Group 100"/>
            <p:cNvGrpSpPr/>
            <p:nvPr/>
          </p:nvGrpSpPr>
          <p:grpSpPr bwMode="auto">
            <a:xfrm>
              <a:off x="3420306" y="759582"/>
              <a:ext cx="656461" cy="4132337"/>
              <a:chOff x="3522182" y="752447"/>
              <a:chExt cx="656468" cy="4132036"/>
            </a:xfrm>
          </p:grpSpPr>
          <p:grpSp>
            <p:nvGrpSpPr>
              <p:cNvPr id="471" name="Group 15"/>
              <p:cNvGrpSpPr/>
              <p:nvPr/>
            </p:nvGrpSpPr>
            <p:grpSpPr bwMode="auto">
              <a:xfrm>
                <a:off x="3522182" y="752447"/>
                <a:ext cx="656468" cy="419144"/>
                <a:chOff x="3522182" y="782927"/>
                <a:chExt cx="656468" cy="419144"/>
              </a:xfrm>
            </p:grpSpPr>
            <p:sp>
              <p:nvSpPr>
                <p:cNvPr id="1049690" name="Oval 46"/>
                <p:cNvSpPr/>
                <p:nvPr/>
              </p:nvSpPr>
              <p:spPr>
                <a:xfrm>
                  <a:off x="3522182" y="93415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691" name="Oval 48"/>
                <p:cNvSpPr/>
                <p:nvPr/>
              </p:nvSpPr>
              <p:spPr>
                <a:xfrm>
                  <a:off x="3759471" y="782927"/>
                  <a:ext cx="419179" cy="419144"/>
                </a:xfrm>
                <a:prstGeom prst="ellipse"/>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1</a:t>
                  </a:r>
                </a:p>
              </p:txBody>
            </p:sp>
          </p:grpSp>
          <p:grpSp>
            <p:nvGrpSpPr>
              <p:cNvPr id="472" name="Group 16"/>
              <p:cNvGrpSpPr/>
              <p:nvPr/>
            </p:nvGrpSpPr>
            <p:grpSpPr bwMode="auto">
              <a:xfrm>
                <a:off x="3522182" y="1371527"/>
                <a:ext cx="656467" cy="419144"/>
                <a:chOff x="3522182" y="1395657"/>
                <a:chExt cx="656467" cy="419144"/>
              </a:xfrm>
            </p:grpSpPr>
            <p:sp>
              <p:nvSpPr>
                <p:cNvPr id="1049692" name="Oval 43"/>
                <p:cNvSpPr/>
                <p:nvPr/>
              </p:nvSpPr>
              <p:spPr>
                <a:xfrm>
                  <a:off x="3522182" y="1546889"/>
                  <a:ext cx="115799" cy="11668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693" name="Oval 45"/>
                <p:cNvSpPr/>
                <p:nvPr/>
              </p:nvSpPr>
              <p:spPr>
                <a:xfrm>
                  <a:off x="3759470" y="1395657"/>
                  <a:ext cx="419179" cy="419144"/>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2</a:t>
                  </a:r>
                </a:p>
              </p:txBody>
            </p:sp>
          </p:grpSp>
          <p:grpSp>
            <p:nvGrpSpPr>
              <p:cNvPr id="473" name="Group 26"/>
              <p:cNvGrpSpPr/>
              <p:nvPr/>
            </p:nvGrpSpPr>
            <p:grpSpPr bwMode="auto">
              <a:xfrm>
                <a:off x="3522182" y="3228607"/>
                <a:ext cx="656467" cy="417878"/>
                <a:chOff x="3522182" y="3233686"/>
                <a:chExt cx="656467" cy="417878"/>
              </a:xfrm>
            </p:grpSpPr>
            <p:sp>
              <p:nvSpPr>
                <p:cNvPr id="1049694" name="Oval 40"/>
                <p:cNvSpPr/>
                <p:nvPr/>
              </p:nvSpPr>
              <p:spPr>
                <a:xfrm>
                  <a:off x="3522182" y="3384730"/>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695" name="Oval 42"/>
                <p:cNvSpPr/>
                <p:nvPr/>
              </p:nvSpPr>
              <p:spPr>
                <a:xfrm>
                  <a:off x="3759470" y="3233686"/>
                  <a:ext cx="419179" cy="417878"/>
                </a:xfrm>
                <a:prstGeom prst="ellipse"/>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5</a:t>
                  </a:r>
                </a:p>
              </p:txBody>
            </p:sp>
          </p:grpSp>
          <p:grpSp>
            <p:nvGrpSpPr>
              <p:cNvPr id="474" name="Group 98"/>
              <p:cNvGrpSpPr/>
              <p:nvPr/>
            </p:nvGrpSpPr>
            <p:grpSpPr bwMode="auto">
              <a:xfrm>
                <a:off x="3522182" y="3846259"/>
                <a:ext cx="656467" cy="419144"/>
                <a:chOff x="3522182" y="3844987"/>
                <a:chExt cx="656467" cy="419144"/>
              </a:xfrm>
            </p:grpSpPr>
            <p:sp>
              <p:nvSpPr>
                <p:cNvPr id="1049696" name="Oval 37"/>
                <p:cNvSpPr/>
                <p:nvPr/>
              </p:nvSpPr>
              <p:spPr>
                <a:xfrm>
                  <a:off x="3522182" y="3996218"/>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697" name="Oval 39"/>
                <p:cNvSpPr/>
                <p:nvPr/>
              </p:nvSpPr>
              <p:spPr>
                <a:xfrm>
                  <a:off x="3759470" y="3844987"/>
                  <a:ext cx="419179" cy="419144"/>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6</a:t>
                  </a:r>
                </a:p>
              </p:txBody>
            </p:sp>
          </p:grpSp>
          <p:grpSp>
            <p:nvGrpSpPr>
              <p:cNvPr id="475" name="Group 17"/>
              <p:cNvGrpSpPr/>
              <p:nvPr/>
            </p:nvGrpSpPr>
            <p:grpSpPr bwMode="auto">
              <a:xfrm>
                <a:off x="3522182" y="1990447"/>
                <a:ext cx="656467" cy="417878"/>
                <a:chOff x="3522182" y="2008227"/>
                <a:chExt cx="656467" cy="417878"/>
              </a:xfrm>
            </p:grpSpPr>
            <p:sp>
              <p:nvSpPr>
                <p:cNvPr id="1049698" name="Oval 34"/>
                <p:cNvSpPr/>
                <p:nvPr/>
              </p:nvSpPr>
              <p:spPr>
                <a:xfrm>
                  <a:off x="3522182" y="215927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699" name="Oval 36"/>
                <p:cNvSpPr/>
                <p:nvPr/>
              </p:nvSpPr>
              <p:spPr>
                <a:xfrm>
                  <a:off x="3759470" y="2008227"/>
                  <a:ext cx="419179" cy="417878"/>
                </a:xfrm>
                <a:prstGeom prst="ellipse"/>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3</a:t>
                  </a:r>
                </a:p>
              </p:txBody>
            </p:sp>
          </p:grpSp>
          <p:grpSp>
            <p:nvGrpSpPr>
              <p:cNvPr id="476" name="Group 18"/>
              <p:cNvGrpSpPr/>
              <p:nvPr/>
            </p:nvGrpSpPr>
            <p:grpSpPr bwMode="auto">
              <a:xfrm>
                <a:off x="3522182" y="2609527"/>
                <a:ext cx="656467" cy="417878"/>
                <a:chOff x="3522182" y="2620957"/>
                <a:chExt cx="656467" cy="417878"/>
              </a:xfrm>
            </p:grpSpPr>
            <p:sp>
              <p:nvSpPr>
                <p:cNvPr id="1049700" name="Oval 31"/>
                <p:cNvSpPr/>
                <p:nvPr/>
              </p:nvSpPr>
              <p:spPr>
                <a:xfrm>
                  <a:off x="3522182" y="2772001"/>
                  <a:ext cx="115799" cy="115790"/>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01" name="Oval 33"/>
                <p:cNvSpPr/>
                <p:nvPr/>
              </p:nvSpPr>
              <p:spPr>
                <a:xfrm>
                  <a:off x="3759470" y="2620957"/>
                  <a:ext cx="419179" cy="417878"/>
                </a:xfrm>
                <a:prstGeom prst="ellipse"/>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4</a:t>
                  </a:r>
                </a:p>
              </p:txBody>
            </p:sp>
          </p:grpSp>
          <p:grpSp>
            <p:nvGrpSpPr>
              <p:cNvPr id="477" name="Group 99"/>
              <p:cNvGrpSpPr/>
              <p:nvPr/>
            </p:nvGrpSpPr>
            <p:grpSpPr bwMode="auto">
              <a:xfrm>
                <a:off x="3522182" y="4465339"/>
                <a:ext cx="656467" cy="419144"/>
                <a:chOff x="3522182" y="4457719"/>
                <a:chExt cx="656467" cy="419144"/>
              </a:xfrm>
            </p:grpSpPr>
            <p:sp>
              <p:nvSpPr>
                <p:cNvPr id="1049702" name="Oval 28"/>
                <p:cNvSpPr/>
                <p:nvPr/>
              </p:nvSpPr>
              <p:spPr>
                <a:xfrm>
                  <a:off x="3522182" y="4608950"/>
                  <a:ext cx="115799" cy="116682"/>
                </a:xfrm>
                <a:prstGeom prst="ellipse"/>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703" name="Oval 30"/>
                <p:cNvSpPr/>
                <p:nvPr/>
              </p:nvSpPr>
              <p:spPr>
                <a:xfrm>
                  <a:off x="3759470" y="4457719"/>
                  <a:ext cx="419179" cy="419144"/>
                </a:xfrm>
                <a:prstGeom prst="ellipse"/>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r>
                    <a:rPr b="1" dirty="0" sz="900" i="1" kern="0" lang="en-IN">
                      <a:solidFill>
                        <a:schemeClr val="bg1"/>
                      </a:solidFill>
                      <a:latin typeface="Public Sans" pitchFamily="2" charset="0"/>
                      <a:sym typeface="Arial"/>
                    </a:rPr>
                    <a:t>7</a:t>
                  </a:r>
                </a:p>
              </p:txBody>
            </p:sp>
          </p:grpSp>
        </p:grpSp>
      </p:grpSp>
      <p:sp>
        <p:nvSpPr>
          <p:cNvPr id="1049704" name="Text Placeholder 16"/>
          <p:cNvSpPr>
            <a:spLocks noGrp="1"/>
          </p:cNvSpPr>
          <p:nvPr>
            <p:ph type="body" sz="quarter" idx="14"/>
          </p:nvPr>
        </p:nvSpPr>
        <p:spPr>
          <a:xfrm>
            <a:off x="840506" y="2665719"/>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05" name="Text Placeholder 16"/>
          <p:cNvSpPr>
            <a:spLocks noGrp="1"/>
          </p:cNvSpPr>
          <p:nvPr>
            <p:ph type="body" sz="quarter" idx="15"/>
          </p:nvPr>
        </p:nvSpPr>
        <p:spPr>
          <a:xfrm>
            <a:off x="4414166"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06" name="Text Placeholder 16"/>
          <p:cNvSpPr>
            <a:spLocks noGrp="1"/>
          </p:cNvSpPr>
          <p:nvPr>
            <p:ph type="body" sz="quarter" idx="17"/>
          </p:nvPr>
        </p:nvSpPr>
        <p:spPr>
          <a:xfrm>
            <a:off x="4414166"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07" name="Text Placeholder 16"/>
          <p:cNvSpPr>
            <a:spLocks noGrp="1"/>
          </p:cNvSpPr>
          <p:nvPr>
            <p:ph type="body" sz="quarter" idx="19"/>
          </p:nvPr>
        </p:nvSpPr>
        <p:spPr>
          <a:xfrm>
            <a:off x="4414166"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08" name="Text Placeholder 16"/>
          <p:cNvSpPr>
            <a:spLocks noGrp="1"/>
          </p:cNvSpPr>
          <p:nvPr>
            <p:ph type="body" sz="quarter" idx="21"/>
          </p:nvPr>
        </p:nvSpPr>
        <p:spPr>
          <a:xfrm>
            <a:off x="4414166"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09" name="Text Placeholder 16"/>
          <p:cNvSpPr>
            <a:spLocks noGrp="1"/>
          </p:cNvSpPr>
          <p:nvPr>
            <p:ph type="body" sz="quarter" idx="22"/>
          </p:nvPr>
        </p:nvSpPr>
        <p:spPr>
          <a:xfrm>
            <a:off x="4414166"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10" name="Text Placeholder 16"/>
          <p:cNvSpPr>
            <a:spLocks noGrp="1"/>
          </p:cNvSpPr>
          <p:nvPr>
            <p:ph type="body" sz="quarter" idx="23"/>
          </p:nvPr>
        </p:nvSpPr>
        <p:spPr>
          <a:xfrm>
            <a:off x="4414166"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11" name="Text Placeholder 16"/>
          <p:cNvSpPr>
            <a:spLocks noGrp="1"/>
          </p:cNvSpPr>
          <p:nvPr>
            <p:ph type="body" sz="quarter" idx="24"/>
          </p:nvPr>
        </p:nvSpPr>
        <p:spPr>
          <a:xfrm>
            <a:off x="4414166"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04" name="Shape 31"/>
        <p:cNvGrpSpPr/>
        <p:nvPr/>
      </p:nvGrpSpPr>
      <p:grpSpPr>
        <a:xfrm>
          <a:off x="0" y="0"/>
          <a:ext cx="0" cy="0"/>
          <a:chOff x="0" y="0"/>
          <a:chExt cx="0" cy="0"/>
        </a:xfrm>
      </p:grpSpPr>
      <p:pic>
        <p:nvPicPr>
          <p:cNvPr id="2097229"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96"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097"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05" name="Group 3"/>
          <p:cNvGrpSpPr/>
          <p:nvPr userDrawn="1"/>
        </p:nvGrpSpPr>
        <p:grpSpPr>
          <a:xfrm>
            <a:off x="1060707" y="857568"/>
            <a:ext cx="3060700" cy="3921125"/>
            <a:chOff x="520700" y="865188"/>
            <a:chExt cx="3060700" cy="3921125"/>
          </a:xfrm>
        </p:grpSpPr>
        <p:cxnSp>
          <p:nvCxnSpPr>
            <p:cNvPr id="3145797" name="Connector: Elbow 57"/>
            <p:cNvCxnSpPr>
              <a:cxnSpLocks/>
              <a:stCxn id="1049098" idx="6"/>
              <a:endCxn id="1049099" idx="2"/>
            </p:cNvCxnSpPr>
            <p:nvPr/>
          </p:nvCxnSpPr>
          <p:spPr bwMode="auto">
            <a:xfrm flipV="1">
              <a:off x="2484438" y="968375"/>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98" name="Connector: Elbow 58"/>
            <p:cNvCxnSpPr>
              <a:cxnSpLocks/>
              <a:stCxn id="1049098" idx="6"/>
              <a:endCxn id="1049100" idx="2"/>
            </p:cNvCxnSpPr>
            <p:nvPr/>
          </p:nvCxnSpPr>
          <p:spPr bwMode="auto">
            <a:xfrm flipV="1">
              <a:off x="2484438" y="1587500"/>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99" name="Connector: Elbow 59"/>
            <p:cNvCxnSpPr>
              <a:cxnSpLocks/>
              <a:stCxn id="1049098" idx="6"/>
              <a:endCxn id="1049103" idx="2"/>
            </p:cNvCxnSpPr>
            <p:nvPr/>
          </p:nvCxnSpPr>
          <p:spPr bwMode="auto">
            <a:xfrm flipV="1">
              <a:off x="2484438" y="2206625"/>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00" name="Connector: Elbow 60"/>
            <p:cNvCxnSpPr>
              <a:cxnSpLocks/>
              <a:stCxn id="1049098" idx="6"/>
              <a:endCxn id="1049105" idx="2"/>
            </p:cNvCxnSpPr>
            <p:nvPr/>
          </p:nvCxnSpPr>
          <p:spPr bwMode="auto">
            <a:xfrm>
              <a:off x="2484438" y="2825751"/>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01" name="Connector: Elbow 61"/>
            <p:cNvCxnSpPr>
              <a:cxnSpLocks/>
              <a:stCxn id="1049098" idx="6"/>
              <a:endCxn id="1049102" idx="2"/>
            </p:cNvCxnSpPr>
            <p:nvPr/>
          </p:nvCxnSpPr>
          <p:spPr bwMode="auto">
            <a:xfrm>
              <a:off x="2484438" y="2825751"/>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02" name="Connector: Elbow 62"/>
            <p:cNvCxnSpPr>
              <a:cxnSpLocks/>
              <a:stCxn id="1049098" idx="6"/>
              <a:endCxn id="1049101" idx="2"/>
            </p:cNvCxnSpPr>
            <p:nvPr/>
          </p:nvCxnSpPr>
          <p:spPr bwMode="auto">
            <a:xfrm>
              <a:off x="2484438" y="2825751"/>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03" name="Straight Connector 10"/>
            <p:cNvCxnSpPr>
              <a:cxnSpLocks/>
              <a:endCxn id="1049104" idx="2"/>
            </p:cNvCxnSpPr>
            <p:nvPr/>
          </p:nvCxnSpPr>
          <p:spPr bwMode="auto">
            <a:xfrm>
              <a:off x="2484438" y="2825751"/>
              <a:ext cx="890587"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098" name="Oval 11"/>
            <p:cNvSpPr/>
            <p:nvPr/>
          </p:nvSpPr>
          <p:spPr bwMode="auto">
            <a:xfrm>
              <a:off x="520700" y="1843088"/>
              <a:ext cx="1963738" cy="1965325"/>
            </a:xfrm>
            <a:prstGeom prst="ellipse"/>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sp>
          <p:nvSpPr>
            <p:cNvPr id="1049099" name="Oval 13"/>
            <p:cNvSpPr/>
            <p:nvPr/>
          </p:nvSpPr>
          <p:spPr bwMode="auto">
            <a:xfrm>
              <a:off x="3375025" y="865188"/>
              <a:ext cx="206375" cy="207962"/>
            </a:xfrm>
            <a:prstGeom prst="ellipse"/>
            <a:solidFill>
              <a:schemeClr val="bg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0" name="Oval 15"/>
            <p:cNvSpPr/>
            <p:nvPr/>
          </p:nvSpPr>
          <p:spPr bwMode="auto">
            <a:xfrm>
              <a:off x="3375025" y="1484313"/>
              <a:ext cx="206375" cy="207962"/>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1" name="Oval 17"/>
            <p:cNvSpPr/>
            <p:nvPr/>
          </p:nvSpPr>
          <p:spPr bwMode="auto">
            <a:xfrm>
              <a:off x="3375025" y="3341688"/>
              <a:ext cx="206375" cy="206375"/>
            </a:xfrm>
            <a:prstGeom prst="ellipse"/>
            <a:solidFill>
              <a:schemeClr val="bg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2" name="Oval 19"/>
            <p:cNvSpPr/>
            <p:nvPr/>
          </p:nvSpPr>
          <p:spPr bwMode="auto">
            <a:xfrm>
              <a:off x="3375025" y="3959226"/>
              <a:ext cx="206375" cy="207963"/>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3" name="Oval 21"/>
            <p:cNvSpPr/>
            <p:nvPr/>
          </p:nvSpPr>
          <p:spPr bwMode="auto">
            <a:xfrm>
              <a:off x="3375025" y="2103438"/>
              <a:ext cx="206375" cy="206375"/>
            </a:xfrm>
            <a:prstGeom prst="ellipse"/>
            <a:solidFill>
              <a:schemeClr val="bg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4" name="Oval 23"/>
            <p:cNvSpPr/>
            <p:nvPr/>
          </p:nvSpPr>
          <p:spPr bwMode="auto">
            <a:xfrm>
              <a:off x="3375025" y="2722563"/>
              <a:ext cx="206375" cy="206375"/>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105" name="Oval 25"/>
            <p:cNvSpPr/>
            <p:nvPr/>
          </p:nvSpPr>
          <p:spPr bwMode="auto">
            <a:xfrm>
              <a:off x="3375025" y="4578350"/>
              <a:ext cx="206375" cy="207963"/>
            </a:xfrm>
            <a:prstGeom prst="ellipse"/>
            <a:solidFill>
              <a:schemeClr val="bg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grpSp>
      <p:sp>
        <p:nvSpPr>
          <p:cNvPr id="1049106" name="Text Placeholder 16"/>
          <p:cNvSpPr>
            <a:spLocks noGrp="1"/>
          </p:cNvSpPr>
          <p:nvPr>
            <p:ph type="body" sz="quarter" idx="14"/>
          </p:nvPr>
        </p:nvSpPr>
        <p:spPr>
          <a:xfrm>
            <a:off x="1185201" y="2658059"/>
            <a:ext cx="1714750" cy="320142"/>
          </a:xfrm>
          <a:prstGeom prst="rect"/>
        </p:spPr>
        <p:txBody>
          <a:bodyPr anchor="ct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07" name="Text Placeholder 16"/>
          <p:cNvSpPr>
            <a:spLocks noGrp="1"/>
          </p:cNvSpPr>
          <p:nvPr>
            <p:ph type="body" sz="quarter" idx="15"/>
          </p:nvPr>
        </p:nvSpPr>
        <p:spPr>
          <a:xfrm>
            <a:off x="4227733"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08" name="Text Placeholder 16"/>
          <p:cNvSpPr>
            <a:spLocks noGrp="1"/>
          </p:cNvSpPr>
          <p:nvPr>
            <p:ph type="body" sz="quarter" idx="17"/>
          </p:nvPr>
        </p:nvSpPr>
        <p:spPr>
          <a:xfrm>
            <a:off x="4227733"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09" name="Text Placeholder 16"/>
          <p:cNvSpPr>
            <a:spLocks noGrp="1"/>
          </p:cNvSpPr>
          <p:nvPr>
            <p:ph type="body" sz="quarter" idx="19"/>
          </p:nvPr>
        </p:nvSpPr>
        <p:spPr>
          <a:xfrm>
            <a:off x="4227733"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10" name="Text Placeholder 16"/>
          <p:cNvSpPr>
            <a:spLocks noGrp="1"/>
          </p:cNvSpPr>
          <p:nvPr>
            <p:ph type="body" sz="quarter" idx="21"/>
          </p:nvPr>
        </p:nvSpPr>
        <p:spPr>
          <a:xfrm>
            <a:off x="4227733"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11" name="Text Placeholder 16"/>
          <p:cNvSpPr>
            <a:spLocks noGrp="1"/>
          </p:cNvSpPr>
          <p:nvPr>
            <p:ph type="body" sz="quarter" idx="22"/>
          </p:nvPr>
        </p:nvSpPr>
        <p:spPr>
          <a:xfrm>
            <a:off x="4227733"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12" name="Text Placeholder 16"/>
          <p:cNvSpPr>
            <a:spLocks noGrp="1"/>
          </p:cNvSpPr>
          <p:nvPr>
            <p:ph type="body" sz="quarter" idx="23"/>
          </p:nvPr>
        </p:nvSpPr>
        <p:spPr>
          <a:xfrm>
            <a:off x="4227733"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13" name="Text Placeholder 16"/>
          <p:cNvSpPr>
            <a:spLocks noGrp="1"/>
          </p:cNvSpPr>
          <p:nvPr>
            <p:ph type="body" sz="quarter" idx="24"/>
          </p:nvPr>
        </p:nvSpPr>
        <p:spPr>
          <a:xfrm>
            <a:off x="4227733"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205" name="Shape 31"/>
        <p:cNvGrpSpPr/>
        <p:nvPr/>
      </p:nvGrpSpPr>
      <p:grpSpPr>
        <a:xfrm>
          <a:off x="0" y="0"/>
          <a:ext cx="0" cy="0"/>
          <a:chOff x="0" y="0"/>
          <a:chExt cx="0" cy="0"/>
        </a:xfrm>
      </p:grpSpPr>
      <p:pic>
        <p:nvPicPr>
          <p:cNvPr id="209719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829"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30"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06" name="Group 3"/>
          <p:cNvGrpSpPr/>
          <p:nvPr userDrawn="1"/>
        </p:nvGrpSpPr>
        <p:grpSpPr>
          <a:xfrm>
            <a:off x="1060707" y="857568"/>
            <a:ext cx="3060700" cy="3921125"/>
            <a:chOff x="520700" y="865188"/>
            <a:chExt cx="3060700" cy="3921125"/>
          </a:xfrm>
        </p:grpSpPr>
        <p:cxnSp>
          <p:nvCxnSpPr>
            <p:cNvPr id="3145755" name="Connector: Elbow 57"/>
            <p:cNvCxnSpPr>
              <a:cxnSpLocks/>
              <a:stCxn id="1048831" idx="6"/>
              <a:endCxn id="1048832" idx="2"/>
            </p:cNvCxnSpPr>
            <p:nvPr/>
          </p:nvCxnSpPr>
          <p:spPr bwMode="auto">
            <a:xfrm flipV="1">
              <a:off x="2484438" y="968375"/>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56" name="Connector: Elbow 58"/>
            <p:cNvCxnSpPr>
              <a:cxnSpLocks/>
              <a:stCxn id="1048831" idx="6"/>
              <a:endCxn id="1048833" idx="2"/>
            </p:cNvCxnSpPr>
            <p:nvPr/>
          </p:nvCxnSpPr>
          <p:spPr bwMode="auto">
            <a:xfrm flipV="1">
              <a:off x="2484438" y="1587500"/>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57" name="Connector: Elbow 59"/>
            <p:cNvCxnSpPr>
              <a:cxnSpLocks/>
              <a:stCxn id="1048831" idx="6"/>
              <a:endCxn id="1048836" idx="2"/>
            </p:cNvCxnSpPr>
            <p:nvPr/>
          </p:nvCxnSpPr>
          <p:spPr bwMode="auto">
            <a:xfrm flipV="1">
              <a:off x="2484438" y="2206625"/>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58" name="Connector: Elbow 60"/>
            <p:cNvCxnSpPr>
              <a:cxnSpLocks/>
              <a:stCxn id="1048831" idx="6"/>
              <a:endCxn id="1048838" idx="2"/>
            </p:cNvCxnSpPr>
            <p:nvPr/>
          </p:nvCxnSpPr>
          <p:spPr bwMode="auto">
            <a:xfrm>
              <a:off x="2484438" y="2825751"/>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59" name="Connector: Elbow 61"/>
            <p:cNvCxnSpPr>
              <a:cxnSpLocks/>
              <a:stCxn id="1048831" idx="6"/>
              <a:endCxn id="1048835" idx="2"/>
            </p:cNvCxnSpPr>
            <p:nvPr/>
          </p:nvCxnSpPr>
          <p:spPr bwMode="auto">
            <a:xfrm>
              <a:off x="2484438" y="2825751"/>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60" name="Connector: Elbow 62"/>
            <p:cNvCxnSpPr>
              <a:cxnSpLocks/>
              <a:stCxn id="1048831" idx="6"/>
              <a:endCxn id="1048834" idx="2"/>
            </p:cNvCxnSpPr>
            <p:nvPr/>
          </p:nvCxnSpPr>
          <p:spPr bwMode="auto">
            <a:xfrm>
              <a:off x="2484438" y="2825751"/>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761" name="Straight Connector 10"/>
            <p:cNvCxnSpPr>
              <a:cxnSpLocks/>
              <a:endCxn id="1048837" idx="2"/>
            </p:cNvCxnSpPr>
            <p:nvPr/>
          </p:nvCxnSpPr>
          <p:spPr bwMode="auto">
            <a:xfrm>
              <a:off x="2484438" y="2825751"/>
              <a:ext cx="890587"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8831" name="Oval 11"/>
            <p:cNvSpPr/>
            <p:nvPr/>
          </p:nvSpPr>
          <p:spPr bwMode="auto">
            <a:xfrm>
              <a:off x="520700" y="1843088"/>
              <a:ext cx="1963738" cy="1965325"/>
            </a:xfrm>
            <a:prstGeom prst="ellipse"/>
            <a:solidFill>
              <a:schemeClr val="bg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sp>
          <p:nvSpPr>
            <p:cNvPr id="1048832" name="Oval 13"/>
            <p:cNvSpPr/>
            <p:nvPr/>
          </p:nvSpPr>
          <p:spPr bwMode="auto">
            <a:xfrm>
              <a:off x="3375025" y="865188"/>
              <a:ext cx="206375" cy="207962"/>
            </a:xfrm>
            <a:prstGeom prst="ellipse"/>
            <a:solidFill>
              <a:schemeClr val="tx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3" name="Oval 15"/>
            <p:cNvSpPr/>
            <p:nvPr/>
          </p:nvSpPr>
          <p:spPr bwMode="auto">
            <a:xfrm>
              <a:off x="3375025" y="1484313"/>
              <a:ext cx="206375" cy="207962"/>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4" name="Oval 17"/>
            <p:cNvSpPr/>
            <p:nvPr/>
          </p:nvSpPr>
          <p:spPr bwMode="auto">
            <a:xfrm>
              <a:off x="3375025" y="3341688"/>
              <a:ext cx="206375" cy="206375"/>
            </a:xfrm>
            <a:prstGeom prst="ellipse"/>
            <a:solidFill>
              <a:schemeClr val="tx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5" name="Oval 19"/>
            <p:cNvSpPr/>
            <p:nvPr/>
          </p:nvSpPr>
          <p:spPr bwMode="auto">
            <a:xfrm>
              <a:off x="3375025" y="3959226"/>
              <a:ext cx="206375" cy="207963"/>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6" name="Oval 21"/>
            <p:cNvSpPr/>
            <p:nvPr/>
          </p:nvSpPr>
          <p:spPr bwMode="auto">
            <a:xfrm>
              <a:off x="3375025" y="2103438"/>
              <a:ext cx="206375" cy="206375"/>
            </a:xfrm>
            <a:prstGeom prst="ellipse"/>
            <a:solidFill>
              <a:schemeClr val="tx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7" name="Oval 23"/>
            <p:cNvSpPr/>
            <p:nvPr/>
          </p:nvSpPr>
          <p:spPr bwMode="auto">
            <a:xfrm>
              <a:off x="3375025" y="2722563"/>
              <a:ext cx="206375" cy="206375"/>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8838" name="Oval 25"/>
            <p:cNvSpPr/>
            <p:nvPr/>
          </p:nvSpPr>
          <p:spPr bwMode="auto">
            <a:xfrm>
              <a:off x="3375025" y="4578350"/>
              <a:ext cx="206375" cy="207963"/>
            </a:xfrm>
            <a:prstGeom prst="ellipse"/>
            <a:solidFill>
              <a:schemeClr val="tx2"/>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grpSp>
      <p:sp>
        <p:nvSpPr>
          <p:cNvPr id="1048839" name="Text Placeholder 16"/>
          <p:cNvSpPr>
            <a:spLocks noGrp="1"/>
          </p:cNvSpPr>
          <p:nvPr>
            <p:ph type="body" sz="quarter" idx="14"/>
          </p:nvPr>
        </p:nvSpPr>
        <p:spPr>
          <a:xfrm>
            <a:off x="1185201" y="2658059"/>
            <a:ext cx="1714750" cy="320142"/>
          </a:xfrm>
          <a:prstGeom prst="rect"/>
        </p:spPr>
        <p:txBody>
          <a:bodyPr anchor="ct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0" name="Text Placeholder 16"/>
          <p:cNvSpPr>
            <a:spLocks noGrp="1"/>
          </p:cNvSpPr>
          <p:nvPr>
            <p:ph type="body" sz="quarter" idx="15"/>
          </p:nvPr>
        </p:nvSpPr>
        <p:spPr>
          <a:xfrm>
            <a:off x="4227733"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1" name="Text Placeholder 16"/>
          <p:cNvSpPr>
            <a:spLocks noGrp="1"/>
          </p:cNvSpPr>
          <p:nvPr>
            <p:ph type="body" sz="quarter" idx="17"/>
          </p:nvPr>
        </p:nvSpPr>
        <p:spPr>
          <a:xfrm>
            <a:off x="4227733"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2" name="Text Placeholder 16"/>
          <p:cNvSpPr>
            <a:spLocks noGrp="1"/>
          </p:cNvSpPr>
          <p:nvPr>
            <p:ph type="body" sz="quarter" idx="19"/>
          </p:nvPr>
        </p:nvSpPr>
        <p:spPr>
          <a:xfrm>
            <a:off x="4227733"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3" name="Text Placeholder 16"/>
          <p:cNvSpPr>
            <a:spLocks noGrp="1"/>
          </p:cNvSpPr>
          <p:nvPr>
            <p:ph type="body" sz="quarter" idx="21"/>
          </p:nvPr>
        </p:nvSpPr>
        <p:spPr>
          <a:xfrm>
            <a:off x="4227733"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4" name="Text Placeholder 16"/>
          <p:cNvSpPr>
            <a:spLocks noGrp="1"/>
          </p:cNvSpPr>
          <p:nvPr>
            <p:ph type="body" sz="quarter" idx="22"/>
          </p:nvPr>
        </p:nvSpPr>
        <p:spPr>
          <a:xfrm>
            <a:off x="4227733"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5" name="Text Placeholder 16"/>
          <p:cNvSpPr>
            <a:spLocks noGrp="1"/>
          </p:cNvSpPr>
          <p:nvPr>
            <p:ph type="body" sz="quarter" idx="23"/>
          </p:nvPr>
        </p:nvSpPr>
        <p:spPr>
          <a:xfrm>
            <a:off x="4227733"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846" name="Text Placeholder 16"/>
          <p:cNvSpPr>
            <a:spLocks noGrp="1"/>
          </p:cNvSpPr>
          <p:nvPr>
            <p:ph type="body" sz="quarter" idx="24"/>
          </p:nvPr>
        </p:nvSpPr>
        <p:spPr>
          <a:xfrm>
            <a:off x="4227733"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13" name="Shape 31"/>
        <p:cNvGrpSpPr/>
        <p:nvPr/>
      </p:nvGrpSpPr>
      <p:grpSpPr>
        <a:xfrm>
          <a:off x="0" y="0"/>
          <a:ext cx="0" cy="0"/>
          <a:chOff x="0" y="0"/>
          <a:chExt cx="0" cy="0"/>
        </a:xfrm>
      </p:grpSpPr>
      <p:pic>
        <p:nvPicPr>
          <p:cNvPr id="2097294"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515"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16"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14" name="Group 3"/>
          <p:cNvGrpSpPr/>
          <p:nvPr userDrawn="1"/>
        </p:nvGrpSpPr>
        <p:grpSpPr>
          <a:xfrm>
            <a:off x="1060707" y="857568"/>
            <a:ext cx="3060700" cy="3921125"/>
            <a:chOff x="520700" y="865188"/>
            <a:chExt cx="3060700" cy="3921125"/>
          </a:xfrm>
        </p:grpSpPr>
        <p:cxnSp>
          <p:nvCxnSpPr>
            <p:cNvPr id="3145839" name="Connector: Elbow 57"/>
            <p:cNvCxnSpPr>
              <a:cxnSpLocks/>
              <a:stCxn id="1049517" idx="6"/>
              <a:endCxn id="1049518" idx="2"/>
            </p:cNvCxnSpPr>
            <p:nvPr/>
          </p:nvCxnSpPr>
          <p:spPr bwMode="auto">
            <a:xfrm flipV="1">
              <a:off x="2484438" y="968375"/>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0" name="Connector: Elbow 58"/>
            <p:cNvCxnSpPr>
              <a:cxnSpLocks/>
              <a:stCxn id="1049517" idx="6"/>
              <a:endCxn id="1049519" idx="2"/>
            </p:cNvCxnSpPr>
            <p:nvPr/>
          </p:nvCxnSpPr>
          <p:spPr bwMode="auto">
            <a:xfrm flipV="1">
              <a:off x="2484438" y="1587500"/>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1" name="Connector: Elbow 59"/>
            <p:cNvCxnSpPr>
              <a:cxnSpLocks/>
              <a:stCxn id="1049517" idx="6"/>
              <a:endCxn id="1049522" idx="2"/>
            </p:cNvCxnSpPr>
            <p:nvPr/>
          </p:nvCxnSpPr>
          <p:spPr bwMode="auto">
            <a:xfrm flipV="1">
              <a:off x="2484438" y="2206625"/>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2" name="Connector: Elbow 60"/>
            <p:cNvCxnSpPr>
              <a:cxnSpLocks/>
              <a:stCxn id="1049517" idx="6"/>
              <a:endCxn id="1049524" idx="2"/>
            </p:cNvCxnSpPr>
            <p:nvPr/>
          </p:nvCxnSpPr>
          <p:spPr bwMode="auto">
            <a:xfrm>
              <a:off x="2484438" y="2825751"/>
              <a:ext cx="890587" cy="185737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3" name="Connector: Elbow 61"/>
            <p:cNvCxnSpPr>
              <a:cxnSpLocks/>
              <a:stCxn id="1049517" idx="6"/>
              <a:endCxn id="1049521" idx="2"/>
            </p:cNvCxnSpPr>
            <p:nvPr/>
          </p:nvCxnSpPr>
          <p:spPr bwMode="auto">
            <a:xfrm>
              <a:off x="2484438" y="2825751"/>
              <a:ext cx="890587" cy="1238250"/>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4" name="Connector: Elbow 62"/>
            <p:cNvCxnSpPr>
              <a:cxnSpLocks/>
              <a:stCxn id="1049517" idx="6"/>
              <a:endCxn id="1049520" idx="2"/>
            </p:cNvCxnSpPr>
            <p:nvPr/>
          </p:nvCxnSpPr>
          <p:spPr bwMode="auto">
            <a:xfrm>
              <a:off x="2484438" y="2825751"/>
              <a:ext cx="890587" cy="619125"/>
            </a:xfrm>
            <a:prstGeom prst="bentConnector3"/>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45845" name="Straight Connector 10"/>
            <p:cNvCxnSpPr>
              <a:cxnSpLocks/>
              <a:endCxn id="1049523" idx="2"/>
            </p:cNvCxnSpPr>
            <p:nvPr/>
          </p:nvCxnSpPr>
          <p:spPr bwMode="auto">
            <a:xfrm>
              <a:off x="2484438" y="2825751"/>
              <a:ext cx="890587"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517" name="Oval 11"/>
            <p:cNvSpPr/>
            <p:nvPr/>
          </p:nvSpPr>
          <p:spPr bwMode="auto">
            <a:xfrm>
              <a:off x="520700" y="1843088"/>
              <a:ext cx="1963738" cy="1965325"/>
            </a:xfrm>
            <a:prstGeom prst="ellipse"/>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1500" i="1" kern="0" lang="en-IN">
                <a:solidFill>
                  <a:schemeClr val="tx1"/>
                </a:solidFill>
                <a:latin typeface="Public Sans" pitchFamily="2" charset="0"/>
                <a:sym typeface="Arial"/>
              </a:endParaRPr>
            </a:p>
          </p:txBody>
        </p:sp>
        <p:sp>
          <p:nvSpPr>
            <p:cNvPr id="1049518" name="Oval 13"/>
            <p:cNvSpPr/>
            <p:nvPr/>
          </p:nvSpPr>
          <p:spPr bwMode="auto">
            <a:xfrm>
              <a:off x="3375025" y="865188"/>
              <a:ext cx="206375" cy="207962"/>
            </a:xfrm>
            <a:prstGeom prst="ellipse"/>
            <a:solidFill>
              <a:schemeClr val="accent4"/>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19" name="Oval 15"/>
            <p:cNvSpPr/>
            <p:nvPr/>
          </p:nvSpPr>
          <p:spPr bwMode="auto">
            <a:xfrm>
              <a:off x="3375025" y="1484313"/>
              <a:ext cx="206375" cy="207962"/>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20" name="Oval 17"/>
            <p:cNvSpPr/>
            <p:nvPr/>
          </p:nvSpPr>
          <p:spPr bwMode="auto">
            <a:xfrm>
              <a:off x="3375025" y="3341688"/>
              <a:ext cx="206375" cy="206375"/>
            </a:xfrm>
            <a:prstGeom prst="ellipse"/>
            <a:solidFill>
              <a:schemeClr val="accent4"/>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21" name="Oval 19"/>
            <p:cNvSpPr/>
            <p:nvPr/>
          </p:nvSpPr>
          <p:spPr bwMode="auto">
            <a:xfrm>
              <a:off x="3375025" y="3959226"/>
              <a:ext cx="206375" cy="207963"/>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22" name="Oval 21"/>
            <p:cNvSpPr/>
            <p:nvPr/>
          </p:nvSpPr>
          <p:spPr bwMode="auto">
            <a:xfrm>
              <a:off x="3375025" y="2103438"/>
              <a:ext cx="206375" cy="206375"/>
            </a:xfrm>
            <a:prstGeom prst="ellipse"/>
            <a:solidFill>
              <a:schemeClr val="accent4"/>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23" name="Oval 23"/>
            <p:cNvSpPr/>
            <p:nvPr/>
          </p:nvSpPr>
          <p:spPr bwMode="auto">
            <a:xfrm>
              <a:off x="3375025" y="2722563"/>
              <a:ext cx="206375" cy="206375"/>
            </a:xfrm>
            <a:prstGeom prst="ellipse"/>
            <a:solidFill>
              <a:schemeClr val="bg1">
                <a:lumMod val="85000"/>
              </a:schemeClr>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sp>
          <p:nvSpPr>
            <p:cNvPr id="1049524" name="Oval 25"/>
            <p:cNvSpPr/>
            <p:nvPr/>
          </p:nvSpPr>
          <p:spPr bwMode="auto">
            <a:xfrm>
              <a:off x="3375025" y="4578350"/>
              <a:ext cx="206375" cy="207963"/>
            </a:xfrm>
            <a:prstGeom prst="ellipse"/>
            <a:solidFill>
              <a:schemeClr val="accent4"/>
            </a:solidFill>
            <a:ln w="12700">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buClr>
                  <a:srgbClr val="000000"/>
                </a:buClr>
                <a:buFont typeface="Arial"/>
                <a:buNone/>
              </a:pPr>
              <a:endParaRPr b="1" dirty="0" sz="2000" i="1" kern="0" lang="en-IN">
                <a:solidFill>
                  <a:schemeClr val="tx1"/>
                </a:solidFill>
                <a:latin typeface="Public Sans" pitchFamily="2" charset="0"/>
                <a:sym typeface="Arial"/>
              </a:endParaRPr>
            </a:p>
          </p:txBody>
        </p:sp>
      </p:grpSp>
      <p:sp>
        <p:nvSpPr>
          <p:cNvPr id="1049525" name="Text Placeholder 16"/>
          <p:cNvSpPr>
            <a:spLocks noGrp="1"/>
          </p:cNvSpPr>
          <p:nvPr>
            <p:ph type="body" sz="quarter" idx="14"/>
          </p:nvPr>
        </p:nvSpPr>
        <p:spPr>
          <a:xfrm>
            <a:off x="1185201" y="2658059"/>
            <a:ext cx="1714750" cy="320142"/>
          </a:xfrm>
          <a:prstGeom prst="rect"/>
        </p:spPr>
        <p:txBody>
          <a:bodyPr anchor="ctr"/>
          <a:lstStyle>
            <a:lvl1pPr algn="ctr">
              <a:defRPr b="1"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26" name="Text Placeholder 16"/>
          <p:cNvSpPr>
            <a:spLocks noGrp="1"/>
          </p:cNvSpPr>
          <p:nvPr>
            <p:ph type="body" sz="quarter" idx="15"/>
          </p:nvPr>
        </p:nvSpPr>
        <p:spPr>
          <a:xfrm>
            <a:off x="4227733" y="142795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27" name="Text Placeholder 16"/>
          <p:cNvSpPr>
            <a:spLocks noGrp="1"/>
          </p:cNvSpPr>
          <p:nvPr>
            <p:ph type="body" sz="quarter" idx="17"/>
          </p:nvPr>
        </p:nvSpPr>
        <p:spPr>
          <a:xfrm>
            <a:off x="4227733" y="266567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28" name="Text Placeholder 16"/>
          <p:cNvSpPr>
            <a:spLocks noGrp="1"/>
          </p:cNvSpPr>
          <p:nvPr>
            <p:ph type="body" sz="quarter" idx="19"/>
          </p:nvPr>
        </p:nvSpPr>
        <p:spPr>
          <a:xfrm>
            <a:off x="4227733" y="39033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29" name="Text Placeholder 16"/>
          <p:cNvSpPr>
            <a:spLocks noGrp="1"/>
          </p:cNvSpPr>
          <p:nvPr>
            <p:ph type="body" sz="quarter" idx="21"/>
          </p:nvPr>
        </p:nvSpPr>
        <p:spPr>
          <a:xfrm>
            <a:off x="4227733" y="80909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30" name="Text Placeholder 16"/>
          <p:cNvSpPr>
            <a:spLocks noGrp="1"/>
          </p:cNvSpPr>
          <p:nvPr>
            <p:ph type="body" sz="quarter" idx="22"/>
          </p:nvPr>
        </p:nvSpPr>
        <p:spPr>
          <a:xfrm>
            <a:off x="4227733" y="204681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31" name="Text Placeholder 16"/>
          <p:cNvSpPr>
            <a:spLocks noGrp="1"/>
          </p:cNvSpPr>
          <p:nvPr>
            <p:ph type="body" sz="quarter" idx="23"/>
          </p:nvPr>
        </p:nvSpPr>
        <p:spPr>
          <a:xfrm>
            <a:off x="4227733" y="3284538"/>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32" name="Text Placeholder 16"/>
          <p:cNvSpPr>
            <a:spLocks noGrp="1"/>
          </p:cNvSpPr>
          <p:nvPr>
            <p:ph type="body" sz="quarter" idx="24"/>
          </p:nvPr>
        </p:nvSpPr>
        <p:spPr>
          <a:xfrm>
            <a:off x="4227733" y="4522260"/>
            <a:ext cx="4206055" cy="320142"/>
          </a:xfrm>
          <a:prstGeom prst="rect"/>
        </p:spPr>
        <p:txBody>
          <a:bodyPr anchor="ctr"/>
          <a:lstStyle>
            <a:lvl1pPr algn="l">
              <a:defRPr b="1" sz="12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72" name="Shape 31"/>
        <p:cNvGrpSpPr/>
        <p:nvPr/>
      </p:nvGrpSpPr>
      <p:grpSpPr>
        <a:xfrm>
          <a:off x="0" y="0"/>
          <a:ext cx="0" cy="0"/>
          <a:chOff x="0" y="0"/>
          <a:chExt cx="0" cy="0"/>
        </a:xfrm>
      </p:grpSpPr>
      <p:pic>
        <p:nvPicPr>
          <p:cNvPr id="2097164"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658"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659"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173" name="Group 3"/>
          <p:cNvGrpSpPr/>
          <p:nvPr userDrawn="1"/>
        </p:nvGrpSpPr>
        <p:grpSpPr>
          <a:xfrm>
            <a:off x="2441263" y="1060409"/>
            <a:ext cx="4259386" cy="3399177"/>
            <a:chOff x="2441263" y="1068029"/>
            <a:chExt cx="4259386" cy="3399177"/>
          </a:xfrm>
        </p:grpSpPr>
        <p:pic>
          <p:nvPicPr>
            <p:cNvPr id="2097165" name="Picture 4" descr="Icon  Description automatically generated"/>
            <p:cNvPicPr>
              <a:picLocks noChangeAspect="1"/>
            </p:cNvPicPr>
            <p:nvPr/>
          </p:nvPicPr>
          <p:blipFill>
            <a:blip xmlns:r="http://schemas.openxmlformats.org/officeDocument/2006/relationships" r:embed="rId2"/>
            <a:stretch>
              <a:fillRect/>
            </a:stretch>
          </p:blipFill>
          <p:spPr>
            <a:xfrm>
              <a:off x="2625376" y="1068029"/>
              <a:ext cx="3885072" cy="3371043"/>
            </a:xfrm>
            <a:prstGeom prst="rect"/>
          </p:spPr>
        </p:pic>
        <p:grpSp>
          <p:nvGrpSpPr>
            <p:cNvPr id="174" name="Group 5"/>
            <p:cNvGrpSpPr/>
            <p:nvPr/>
          </p:nvGrpSpPr>
          <p:grpSpPr>
            <a:xfrm>
              <a:off x="2441263" y="1089939"/>
              <a:ext cx="4259386" cy="3377267"/>
              <a:chOff x="2441263" y="1089939"/>
              <a:chExt cx="4259386" cy="3377267"/>
            </a:xfrm>
          </p:grpSpPr>
          <p:sp>
            <p:nvSpPr>
              <p:cNvPr id="1048660" name="Oval 33"/>
              <p:cNvSpPr/>
              <p:nvPr/>
            </p:nvSpPr>
            <p:spPr>
              <a:xfrm>
                <a:off x="6618723" y="2315344"/>
                <a:ext cx="81926" cy="81926"/>
              </a:xfrm>
              <a:prstGeom prst="ellipse"/>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1" name="Oval 31"/>
              <p:cNvSpPr/>
              <p:nvPr/>
            </p:nvSpPr>
            <p:spPr>
              <a:xfrm>
                <a:off x="6426200" y="3567533"/>
                <a:ext cx="81926" cy="81926"/>
              </a:xfrm>
              <a:prstGeom prst="ellipse"/>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2" name="Oval 29"/>
              <p:cNvSpPr/>
              <p:nvPr/>
            </p:nvSpPr>
            <p:spPr>
              <a:xfrm>
                <a:off x="5448688" y="4385279"/>
                <a:ext cx="81926" cy="81926"/>
              </a:xfrm>
              <a:prstGeom prst="ellipse"/>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3" name="Oval 27"/>
              <p:cNvSpPr/>
              <p:nvPr/>
            </p:nvSpPr>
            <p:spPr>
              <a:xfrm>
                <a:off x="6444214" y="1089939"/>
                <a:ext cx="81926" cy="81926"/>
              </a:xfrm>
              <a:prstGeom prst="ellipse"/>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4" name="Oval 25"/>
              <p:cNvSpPr/>
              <p:nvPr/>
            </p:nvSpPr>
            <p:spPr>
              <a:xfrm>
                <a:off x="2441263" y="2315345"/>
                <a:ext cx="81926" cy="81926"/>
              </a:xfrm>
              <a:prstGeom prst="ellipse"/>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5" name="Oval 23"/>
              <p:cNvSpPr/>
              <p:nvPr/>
            </p:nvSpPr>
            <p:spPr>
              <a:xfrm>
                <a:off x="2619761" y="3574306"/>
                <a:ext cx="81926" cy="81926"/>
              </a:xfrm>
              <a:prstGeom prst="ellipse"/>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6" name="Oval 21"/>
              <p:cNvSpPr/>
              <p:nvPr/>
            </p:nvSpPr>
            <p:spPr>
              <a:xfrm>
                <a:off x="3592732" y="4385280"/>
                <a:ext cx="81926" cy="81926"/>
              </a:xfrm>
              <a:prstGeom prst="ellipse"/>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7" name="Oval 19"/>
              <p:cNvSpPr/>
              <p:nvPr/>
            </p:nvSpPr>
            <p:spPr>
              <a:xfrm>
                <a:off x="2619761" y="1096713"/>
                <a:ext cx="81926" cy="81926"/>
              </a:xfrm>
              <a:prstGeom prst="ellipse"/>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175" name="Group 6"/>
            <p:cNvGrpSpPr/>
            <p:nvPr/>
          </p:nvGrpSpPr>
          <p:grpSpPr>
            <a:xfrm>
              <a:off x="3551613" y="1402488"/>
              <a:ext cx="2053983" cy="2053983"/>
              <a:chOff x="3766548" y="1602249"/>
              <a:chExt cx="2053983" cy="2053983"/>
            </a:xfrm>
          </p:grpSpPr>
          <p:sp>
            <p:nvSpPr>
              <p:cNvPr id="1048668" name="Oval 8"/>
              <p:cNvSpPr/>
              <p:nvPr/>
            </p:nvSpPr>
            <p:spPr>
              <a:xfrm>
                <a:off x="3766548" y="1602249"/>
                <a:ext cx="2053983" cy="2053983"/>
              </a:xfrm>
              <a:prstGeom prst="ellipse"/>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669" name="Oval 9"/>
              <p:cNvSpPr/>
              <p:nvPr/>
            </p:nvSpPr>
            <p:spPr>
              <a:xfrm>
                <a:off x="3820905" y="1656606"/>
                <a:ext cx="1945269" cy="1945269"/>
              </a:xfrm>
              <a:prstGeom prst="ellipse"/>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8670" name="Text Placeholder 16"/>
          <p:cNvSpPr>
            <a:spLocks noGrp="1"/>
          </p:cNvSpPr>
          <p:nvPr>
            <p:ph type="body" sz="quarter" idx="14"/>
          </p:nvPr>
        </p:nvSpPr>
        <p:spPr>
          <a:xfrm>
            <a:off x="3719246" y="2264415"/>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1" name="Text Placeholder 16"/>
          <p:cNvSpPr>
            <a:spLocks noGrp="1"/>
          </p:cNvSpPr>
          <p:nvPr>
            <p:ph type="body" sz="quarter" idx="15"/>
          </p:nvPr>
        </p:nvSpPr>
        <p:spPr>
          <a:xfrm>
            <a:off x="817135" y="961109"/>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2" name="Text Placeholder 16"/>
          <p:cNvSpPr>
            <a:spLocks noGrp="1"/>
          </p:cNvSpPr>
          <p:nvPr>
            <p:ph type="body" sz="quarter" idx="16"/>
          </p:nvPr>
        </p:nvSpPr>
        <p:spPr>
          <a:xfrm>
            <a:off x="633920" y="2188616"/>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3" name="Text Placeholder 16"/>
          <p:cNvSpPr>
            <a:spLocks noGrp="1"/>
          </p:cNvSpPr>
          <p:nvPr>
            <p:ph type="body" sz="quarter" idx="17"/>
          </p:nvPr>
        </p:nvSpPr>
        <p:spPr>
          <a:xfrm>
            <a:off x="803908" y="3448851"/>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4" name="Text Placeholder 16"/>
          <p:cNvSpPr>
            <a:spLocks noGrp="1"/>
          </p:cNvSpPr>
          <p:nvPr>
            <p:ph type="body" sz="quarter" idx="18"/>
          </p:nvPr>
        </p:nvSpPr>
        <p:spPr>
          <a:xfrm>
            <a:off x="1798245" y="4258551"/>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5" name="Text Placeholder 16"/>
          <p:cNvSpPr>
            <a:spLocks noGrp="1"/>
          </p:cNvSpPr>
          <p:nvPr>
            <p:ph type="body" sz="quarter" idx="19"/>
          </p:nvPr>
        </p:nvSpPr>
        <p:spPr>
          <a:xfrm>
            <a:off x="6615516" y="961109"/>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6" name="Text Placeholder 16"/>
          <p:cNvSpPr>
            <a:spLocks noGrp="1"/>
          </p:cNvSpPr>
          <p:nvPr>
            <p:ph type="body" sz="quarter" idx="20"/>
          </p:nvPr>
        </p:nvSpPr>
        <p:spPr>
          <a:xfrm>
            <a:off x="6787154" y="2188616"/>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7" name="Text Placeholder 16"/>
          <p:cNvSpPr>
            <a:spLocks noGrp="1"/>
          </p:cNvSpPr>
          <p:nvPr>
            <p:ph type="body" sz="quarter" idx="21"/>
          </p:nvPr>
        </p:nvSpPr>
        <p:spPr>
          <a:xfrm>
            <a:off x="6602289" y="3448851"/>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678" name="Text Placeholder 16"/>
          <p:cNvSpPr>
            <a:spLocks noGrp="1"/>
          </p:cNvSpPr>
          <p:nvPr>
            <p:ph type="body" sz="quarter" idx="22"/>
          </p:nvPr>
        </p:nvSpPr>
        <p:spPr>
          <a:xfrm>
            <a:off x="5584940" y="4258551"/>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88" name="Shape 31"/>
        <p:cNvGrpSpPr/>
        <p:nvPr/>
      </p:nvGrpSpPr>
      <p:grpSpPr>
        <a:xfrm>
          <a:off x="0" y="0"/>
          <a:ext cx="0" cy="0"/>
          <a:chOff x="0" y="0"/>
          <a:chExt cx="0" cy="0"/>
        </a:xfrm>
      </p:grpSpPr>
      <p:pic>
        <p:nvPicPr>
          <p:cNvPr id="2097272"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2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2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89" name="Group 3"/>
          <p:cNvGrpSpPr/>
          <p:nvPr userDrawn="1"/>
        </p:nvGrpSpPr>
        <p:grpSpPr>
          <a:xfrm>
            <a:off x="1941529" y="1105301"/>
            <a:ext cx="5260942" cy="3388546"/>
            <a:chOff x="1941529" y="1120931"/>
            <a:chExt cx="5260942" cy="3388546"/>
          </a:xfrm>
        </p:grpSpPr>
        <p:pic>
          <p:nvPicPr>
            <p:cNvPr id="2097273" name="Picture 4" descr="A picture containing icon  Description automatically generated"/>
            <p:cNvPicPr>
              <a:picLocks noChangeAspect="1"/>
            </p:cNvPicPr>
            <p:nvPr/>
          </p:nvPicPr>
          <p:blipFill>
            <a:blip xmlns:r="http://schemas.openxmlformats.org/officeDocument/2006/relationships" r:embed="rId2"/>
            <a:stretch>
              <a:fillRect/>
            </a:stretch>
          </p:blipFill>
          <p:spPr>
            <a:xfrm>
              <a:off x="1941529" y="1120931"/>
              <a:ext cx="5260942" cy="3388546"/>
            </a:xfrm>
            <a:prstGeom prst="rect"/>
            <a:effectLst>
              <a:outerShdw algn="tl" blurRad="50800" dir="2700000" dist="38100" rotWithShape="0">
                <a:prstClr val="black">
                  <a:alpha val="40000"/>
                </a:prstClr>
              </a:outerShdw>
            </a:effectLst>
          </p:spPr>
        </p:pic>
        <p:sp>
          <p:nvSpPr>
            <p:cNvPr id="1049423" name="TextBox 14"/>
            <p:cNvSpPr txBox="1"/>
            <p:nvPr/>
          </p:nvSpPr>
          <p:spPr>
            <a:xfrm>
              <a:off x="2881078" y="1323880"/>
              <a:ext cx="358033" cy="307777"/>
            </a:xfrm>
            <a:prstGeom prst="rect"/>
            <a:noFill/>
          </p:spPr>
          <p:txBody>
            <a:bodyPr wrap="square">
              <a:spAutoFit/>
            </a:bodyPr>
            <a:p>
              <a:pPr algn="ctr"/>
              <a:r>
                <a:rPr b="1" dirty="0" i="1" lang="en-IN">
                  <a:latin typeface="Public Sans" pitchFamily="2" charset="0"/>
                </a:rPr>
                <a:t>1</a:t>
              </a:r>
            </a:p>
          </p:txBody>
        </p:sp>
        <p:sp>
          <p:nvSpPr>
            <p:cNvPr id="1049424" name="TextBox 15"/>
            <p:cNvSpPr txBox="1"/>
            <p:nvPr/>
          </p:nvSpPr>
          <p:spPr>
            <a:xfrm>
              <a:off x="2121488" y="2164151"/>
              <a:ext cx="358033" cy="307777"/>
            </a:xfrm>
            <a:prstGeom prst="rect"/>
            <a:noFill/>
          </p:spPr>
          <p:txBody>
            <a:bodyPr wrap="square">
              <a:spAutoFit/>
            </a:bodyPr>
            <a:p>
              <a:pPr algn="ctr"/>
              <a:r>
                <a:rPr b="1" dirty="0" i="1" lang="en-IN">
                  <a:latin typeface="Public Sans" pitchFamily="2" charset="0"/>
                </a:rPr>
                <a:t>3</a:t>
              </a:r>
            </a:p>
          </p:txBody>
        </p:sp>
        <p:sp>
          <p:nvSpPr>
            <p:cNvPr id="1049425" name="TextBox 16"/>
            <p:cNvSpPr txBox="1"/>
            <p:nvPr/>
          </p:nvSpPr>
          <p:spPr>
            <a:xfrm>
              <a:off x="2121487" y="3109811"/>
              <a:ext cx="358033" cy="307777"/>
            </a:xfrm>
            <a:prstGeom prst="rect"/>
            <a:noFill/>
          </p:spPr>
          <p:txBody>
            <a:bodyPr wrap="square">
              <a:spAutoFit/>
            </a:bodyPr>
            <a:p>
              <a:pPr algn="ctr"/>
              <a:r>
                <a:rPr b="1" dirty="0" i="1" lang="en-IN">
                  <a:latin typeface="Public Sans" pitchFamily="2" charset="0"/>
                </a:rPr>
                <a:t>5</a:t>
              </a:r>
            </a:p>
          </p:txBody>
        </p:sp>
        <p:sp>
          <p:nvSpPr>
            <p:cNvPr id="1049426" name="TextBox 17"/>
            <p:cNvSpPr txBox="1"/>
            <p:nvPr/>
          </p:nvSpPr>
          <p:spPr>
            <a:xfrm>
              <a:off x="2881078" y="3988723"/>
              <a:ext cx="358033" cy="307777"/>
            </a:xfrm>
            <a:prstGeom prst="rect"/>
            <a:noFill/>
          </p:spPr>
          <p:txBody>
            <a:bodyPr wrap="square">
              <a:spAutoFit/>
            </a:bodyPr>
            <a:p>
              <a:pPr algn="ctr"/>
              <a:r>
                <a:rPr b="1" dirty="0" i="1" lang="en-IN">
                  <a:latin typeface="Public Sans" pitchFamily="2" charset="0"/>
                </a:rPr>
                <a:t>7</a:t>
              </a:r>
            </a:p>
          </p:txBody>
        </p:sp>
        <p:sp>
          <p:nvSpPr>
            <p:cNvPr id="1049427" name="TextBox 18"/>
            <p:cNvSpPr txBox="1"/>
            <p:nvPr/>
          </p:nvSpPr>
          <p:spPr>
            <a:xfrm>
              <a:off x="5885786" y="3988723"/>
              <a:ext cx="358033" cy="307777"/>
            </a:xfrm>
            <a:prstGeom prst="rect"/>
            <a:noFill/>
          </p:spPr>
          <p:txBody>
            <a:bodyPr wrap="square">
              <a:spAutoFit/>
            </a:bodyPr>
            <a:p>
              <a:pPr algn="ctr"/>
              <a:r>
                <a:rPr b="1" dirty="0" i="1" lang="en-IN">
                  <a:latin typeface="Public Sans" pitchFamily="2" charset="0"/>
                </a:rPr>
                <a:t>8</a:t>
              </a:r>
            </a:p>
          </p:txBody>
        </p:sp>
        <p:sp>
          <p:nvSpPr>
            <p:cNvPr id="1049428" name="TextBox 19"/>
            <p:cNvSpPr txBox="1"/>
            <p:nvPr/>
          </p:nvSpPr>
          <p:spPr>
            <a:xfrm>
              <a:off x="6646571" y="3116990"/>
              <a:ext cx="358033" cy="307777"/>
            </a:xfrm>
            <a:prstGeom prst="rect"/>
            <a:noFill/>
          </p:spPr>
          <p:txBody>
            <a:bodyPr wrap="square">
              <a:spAutoFit/>
            </a:bodyPr>
            <a:p>
              <a:pPr algn="ctr"/>
              <a:r>
                <a:rPr b="1" dirty="0" i="1" lang="en-IN">
                  <a:latin typeface="Public Sans" pitchFamily="2" charset="0"/>
                </a:rPr>
                <a:t>6</a:t>
              </a:r>
            </a:p>
          </p:txBody>
        </p:sp>
        <p:sp>
          <p:nvSpPr>
            <p:cNvPr id="1049429" name="TextBox 20"/>
            <p:cNvSpPr txBox="1"/>
            <p:nvPr/>
          </p:nvSpPr>
          <p:spPr>
            <a:xfrm>
              <a:off x="6649241" y="2139182"/>
              <a:ext cx="358033" cy="307777"/>
            </a:xfrm>
            <a:prstGeom prst="rect"/>
            <a:noFill/>
          </p:spPr>
          <p:txBody>
            <a:bodyPr wrap="square">
              <a:spAutoFit/>
            </a:bodyPr>
            <a:p>
              <a:pPr algn="ctr"/>
              <a:r>
                <a:rPr b="1" dirty="0" i="1" lang="en-IN">
                  <a:latin typeface="Public Sans" pitchFamily="2" charset="0"/>
                </a:rPr>
                <a:t>4</a:t>
              </a:r>
            </a:p>
          </p:txBody>
        </p:sp>
        <p:sp>
          <p:nvSpPr>
            <p:cNvPr id="1049430" name="TextBox 21"/>
            <p:cNvSpPr txBox="1"/>
            <p:nvPr/>
          </p:nvSpPr>
          <p:spPr>
            <a:xfrm>
              <a:off x="5885785" y="1321265"/>
              <a:ext cx="358033" cy="307777"/>
            </a:xfrm>
            <a:prstGeom prst="rect"/>
            <a:noFill/>
          </p:spPr>
          <p:txBody>
            <a:bodyPr wrap="square">
              <a:spAutoFit/>
            </a:bodyPr>
            <a:p>
              <a:pPr algn="ctr"/>
              <a:r>
                <a:rPr b="1" dirty="0" i="1" lang="en-IN">
                  <a:latin typeface="Public Sans" pitchFamily="2" charset="0"/>
                </a:rPr>
                <a:t>2</a:t>
              </a:r>
            </a:p>
          </p:txBody>
        </p:sp>
      </p:grpSp>
      <p:sp>
        <p:nvSpPr>
          <p:cNvPr id="1049431" name="Text Placeholder 16"/>
          <p:cNvSpPr>
            <a:spLocks noGrp="1"/>
          </p:cNvSpPr>
          <p:nvPr>
            <p:ph type="body" sz="quarter" idx="15"/>
          </p:nvPr>
        </p:nvSpPr>
        <p:spPr>
          <a:xfrm>
            <a:off x="895514" y="1264575"/>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2" name="Text Placeholder 16"/>
          <p:cNvSpPr>
            <a:spLocks noGrp="1"/>
          </p:cNvSpPr>
          <p:nvPr>
            <p:ph type="body" sz="quarter" idx="16"/>
          </p:nvPr>
        </p:nvSpPr>
        <p:spPr>
          <a:xfrm>
            <a:off x="135731" y="2129927"/>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3" name="Text Placeholder 16"/>
          <p:cNvSpPr>
            <a:spLocks noGrp="1"/>
          </p:cNvSpPr>
          <p:nvPr>
            <p:ph type="body" sz="quarter" idx="17"/>
          </p:nvPr>
        </p:nvSpPr>
        <p:spPr>
          <a:xfrm>
            <a:off x="135731" y="3113311"/>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4" name="Text Placeholder 16"/>
          <p:cNvSpPr>
            <a:spLocks noGrp="1"/>
          </p:cNvSpPr>
          <p:nvPr>
            <p:ph type="body" sz="quarter" idx="18"/>
          </p:nvPr>
        </p:nvSpPr>
        <p:spPr>
          <a:xfrm>
            <a:off x="895514" y="4000086"/>
            <a:ext cx="1714750" cy="320142"/>
          </a:xfrm>
          <a:prstGeom prst="rect"/>
        </p:spPr>
        <p:txBody>
          <a:bodyPr anchor="ctr"/>
          <a:lstStyle>
            <a:lvl1pPr algn="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5" name="Text Placeholder 16"/>
          <p:cNvSpPr>
            <a:spLocks noGrp="1"/>
          </p:cNvSpPr>
          <p:nvPr>
            <p:ph type="body" sz="quarter" idx="19"/>
          </p:nvPr>
        </p:nvSpPr>
        <p:spPr>
          <a:xfrm>
            <a:off x="6525054" y="1264575"/>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6" name="Text Placeholder 16"/>
          <p:cNvSpPr>
            <a:spLocks noGrp="1"/>
          </p:cNvSpPr>
          <p:nvPr>
            <p:ph type="body" sz="quarter" idx="20"/>
          </p:nvPr>
        </p:nvSpPr>
        <p:spPr>
          <a:xfrm>
            <a:off x="6525054" y="4000086"/>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7" name="Text Placeholder 16"/>
          <p:cNvSpPr>
            <a:spLocks noGrp="1"/>
          </p:cNvSpPr>
          <p:nvPr>
            <p:ph type="body" sz="quarter" idx="21"/>
          </p:nvPr>
        </p:nvSpPr>
        <p:spPr>
          <a:xfrm>
            <a:off x="7294177" y="2129927"/>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8" name="Text Placeholder 16"/>
          <p:cNvSpPr>
            <a:spLocks noGrp="1"/>
          </p:cNvSpPr>
          <p:nvPr>
            <p:ph type="body" sz="quarter" idx="22"/>
          </p:nvPr>
        </p:nvSpPr>
        <p:spPr>
          <a:xfrm>
            <a:off x="7294177" y="3113311"/>
            <a:ext cx="1714750" cy="320142"/>
          </a:xfrm>
          <a:prstGeom prst="rect"/>
        </p:spPr>
        <p:txBody>
          <a:bodyPr anchor="ctr"/>
          <a:lstStyle>
            <a:lvl1pPr algn="l">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39" name="Text Placeholder 16"/>
          <p:cNvSpPr>
            <a:spLocks noGrp="1"/>
          </p:cNvSpPr>
          <p:nvPr>
            <p:ph type="body" sz="quarter" idx="23"/>
          </p:nvPr>
        </p:nvSpPr>
        <p:spPr>
          <a:xfrm>
            <a:off x="3732038" y="2630794"/>
            <a:ext cx="1714750" cy="320142"/>
          </a:xfrm>
          <a:prstGeom prst="rect"/>
        </p:spPr>
        <p:txBody>
          <a:bodyPr anchor="ctr"/>
          <a:lstStyle>
            <a:lvl1pPr algn="ctr">
              <a:defRPr b="1"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39" name="Shape 31"/>
        <p:cNvGrpSpPr/>
        <p:nvPr/>
      </p:nvGrpSpPr>
      <p:grpSpPr>
        <a:xfrm>
          <a:off x="0" y="0"/>
          <a:ext cx="0" cy="0"/>
          <a:chOff x="0" y="0"/>
          <a:chExt cx="0" cy="0"/>
        </a:xfrm>
      </p:grpSpPr>
      <p:pic>
        <p:nvPicPr>
          <p:cNvPr id="2097248"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26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26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40" name="Group 76"/>
          <p:cNvGrpSpPr/>
          <p:nvPr userDrawn="1"/>
        </p:nvGrpSpPr>
        <p:grpSpPr>
          <a:xfrm>
            <a:off x="1819788" y="3189298"/>
            <a:ext cx="5504424" cy="588192"/>
            <a:chOff x="939787" y="3189298"/>
            <a:chExt cx="5504424" cy="588192"/>
          </a:xfrm>
        </p:grpSpPr>
        <p:grpSp>
          <p:nvGrpSpPr>
            <p:cNvPr id="341" name="Group 4"/>
            <p:cNvGrpSpPr/>
            <p:nvPr/>
          </p:nvGrpSpPr>
          <p:grpSpPr>
            <a:xfrm>
              <a:off x="939787" y="3189298"/>
              <a:ext cx="281352" cy="588192"/>
              <a:chOff x="1482928" y="1706140"/>
              <a:chExt cx="396240" cy="828375"/>
            </a:xfrm>
          </p:grpSpPr>
          <p:grpSp>
            <p:nvGrpSpPr>
              <p:cNvPr id="342" name="Group 29"/>
              <p:cNvGrpSpPr/>
              <p:nvPr/>
            </p:nvGrpSpPr>
            <p:grpSpPr>
              <a:xfrm>
                <a:off x="1482928" y="1706140"/>
                <a:ext cx="396240" cy="661021"/>
                <a:chOff x="1424940" y="1729740"/>
                <a:chExt cx="396240" cy="661021"/>
              </a:xfrm>
            </p:grpSpPr>
            <p:sp>
              <p:nvSpPr>
                <p:cNvPr id="1049266" name="Rectangle 32"/>
                <p:cNvSpPr/>
                <p:nvPr/>
              </p:nvSpPr>
              <p:spPr>
                <a:xfrm rot="2700000">
                  <a:off x="1424940" y="1729740"/>
                  <a:ext cx="396240" cy="396240"/>
                </a:xfrm>
                <a:prstGeom prst="rect"/>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67" name="Rectangle 3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16" name="Straight Arrow Connector 3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68" name="Rectangle 3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43" name="Group 5"/>
            <p:cNvGrpSpPr/>
            <p:nvPr userDrawn="1"/>
          </p:nvGrpSpPr>
          <p:grpSpPr>
            <a:xfrm>
              <a:off x="2680811" y="3189298"/>
              <a:ext cx="281352" cy="588192"/>
              <a:chOff x="1482928" y="1706140"/>
              <a:chExt cx="396240" cy="828375"/>
            </a:xfrm>
          </p:grpSpPr>
          <p:grpSp>
            <p:nvGrpSpPr>
              <p:cNvPr id="344" name="Group 24"/>
              <p:cNvGrpSpPr/>
              <p:nvPr/>
            </p:nvGrpSpPr>
            <p:grpSpPr>
              <a:xfrm>
                <a:off x="1482928" y="1706140"/>
                <a:ext cx="396240" cy="661021"/>
                <a:chOff x="1424940" y="1729740"/>
                <a:chExt cx="396240" cy="661021"/>
              </a:xfrm>
            </p:grpSpPr>
            <p:sp>
              <p:nvSpPr>
                <p:cNvPr id="1049269" name="Rectangle 2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70" name="Rectangle 2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17" name="Straight Arrow Connector 2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71" name="Rectangle 26"/>
              <p:cNvSpPr/>
              <p:nvPr/>
            </p:nvSpPr>
            <p:spPr>
              <a:xfrm rot="2700000">
                <a:off x="1559854" y="1891857"/>
                <a:ext cx="242388" cy="242388"/>
              </a:xfrm>
              <a:prstGeom prst="rect"/>
              <a:solidFill>
                <a:schemeClr val="accent3"/>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45" name="Group 6"/>
            <p:cNvGrpSpPr/>
            <p:nvPr userDrawn="1"/>
          </p:nvGrpSpPr>
          <p:grpSpPr>
            <a:xfrm>
              <a:off x="4421835" y="3189298"/>
              <a:ext cx="281352" cy="588192"/>
              <a:chOff x="1482928" y="1706140"/>
              <a:chExt cx="396240" cy="828375"/>
            </a:xfrm>
          </p:grpSpPr>
          <p:grpSp>
            <p:nvGrpSpPr>
              <p:cNvPr id="346" name="Group 19"/>
              <p:cNvGrpSpPr/>
              <p:nvPr/>
            </p:nvGrpSpPr>
            <p:grpSpPr>
              <a:xfrm>
                <a:off x="1482928" y="1706140"/>
                <a:ext cx="396240" cy="661021"/>
                <a:chOff x="1424940" y="1729740"/>
                <a:chExt cx="396240" cy="661021"/>
              </a:xfrm>
            </p:grpSpPr>
            <p:sp>
              <p:nvSpPr>
                <p:cNvPr id="1049272" name="Rectangle 22"/>
                <p:cNvSpPr/>
                <p:nvPr/>
              </p:nvSpPr>
              <p:spPr>
                <a:xfrm rot="2700000">
                  <a:off x="1424940" y="1729740"/>
                  <a:ext cx="396240" cy="396240"/>
                </a:xfrm>
                <a:prstGeom prst="rect"/>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73" name="Rectangle 2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18" name="Straight Arrow Connector 2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74" name="Rectangle 2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47" name="Group 7"/>
            <p:cNvGrpSpPr/>
            <p:nvPr userDrawn="1"/>
          </p:nvGrpSpPr>
          <p:grpSpPr>
            <a:xfrm>
              <a:off x="6162859" y="3189298"/>
              <a:ext cx="281352" cy="588192"/>
              <a:chOff x="1482928" y="1706140"/>
              <a:chExt cx="396240" cy="828375"/>
            </a:xfrm>
          </p:grpSpPr>
          <p:grpSp>
            <p:nvGrpSpPr>
              <p:cNvPr id="348" name="Group 14"/>
              <p:cNvGrpSpPr/>
              <p:nvPr/>
            </p:nvGrpSpPr>
            <p:grpSpPr>
              <a:xfrm>
                <a:off x="1482928" y="1706140"/>
                <a:ext cx="396240" cy="661021"/>
                <a:chOff x="1424940" y="1729740"/>
                <a:chExt cx="396240" cy="661021"/>
              </a:xfrm>
            </p:grpSpPr>
            <p:sp>
              <p:nvSpPr>
                <p:cNvPr id="1049275" name="Rectangle 1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76" name="Rectangle 1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19" name="Straight Arrow Connector 1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77" name="Rectangle 16"/>
              <p:cNvSpPr/>
              <p:nvPr/>
            </p:nvSpPr>
            <p:spPr>
              <a:xfrm rot="2700000">
                <a:off x="1559854" y="1891857"/>
                <a:ext cx="242388" cy="242388"/>
              </a:xfrm>
              <a:prstGeom prst="rect"/>
              <a:solidFill>
                <a:schemeClr val="accent3"/>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278" name="Text Placeholder 16"/>
          <p:cNvSpPr>
            <a:spLocks noGrp="1"/>
          </p:cNvSpPr>
          <p:nvPr>
            <p:ph type="body" sz="quarter" idx="14"/>
          </p:nvPr>
        </p:nvSpPr>
        <p:spPr>
          <a:xfrm>
            <a:off x="1102027"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79" name="Text Placeholder 16"/>
          <p:cNvSpPr>
            <a:spLocks noGrp="1"/>
          </p:cNvSpPr>
          <p:nvPr>
            <p:ph type="body" sz="quarter" idx="15"/>
          </p:nvPr>
        </p:nvSpPr>
        <p:spPr>
          <a:xfrm>
            <a:off x="2843051"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80" name="Text Placeholder 16"/>
          <p:cNvSpPr>
            <a:spLocks noGrp="1"/>
          </p:cNvSpPr>
          <p:nvPr>
            <p:ph type="body" sz="quarter" idx="16"/>
          </p:nvPr>
        </p:nvSpPr>
        <p:spPr>
          <a:xfrm>
            <a:off x="4584075"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81" name="Text Placeholder 16"/>
          <p:cNvSpPr>
            <a:spLocks noGrp="1"/>
          </p:cNvSpPr>
          <p:nvPr>
            <p:ph type="body" sz="quarter" idx="17"/>
          </p:nvPr>
        </p:nvSpPr>
        <p:spPr>
          <a:xfrm>
            <a:off x="6325099"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grpSp>
        <p:nvGrpSpPr>
          <p:cNvPr id="349" name="Group 39"/>
          <p:cNvGrpSpPr/>
          <p:nvPr userDrawn="1"/>
        </p:nvGrpSpPr>
        <p:grpSpPr>
          <a:xfrm>
            <a:off x="939787" y="1482414"/>
            <a:ext cx="7245449" cy="588192"/>
            <a:chOff x="939787" y="2277651"/>
            <a:chExt cx="7245449" cy="588192"/>
          </a:xfrm>
        </p:grpSpPr>
        <p:grpSp>
          <p:nvGrpSpPr>
            <p:cNvPr id="350" name="Group 40"/>
            <p:cNvGrpSpPr/>
            <p:nvPr/>
          </p:nvGrpSpPr>
          <p:grpSpPr>
            <a:xfrm>
              <a:off x="939787" y="2277651"/>
              <a:ext cx="281352" cy="588192"/>
              <a:chOff x="1482928" y="1706140"/>
              <a:chExt cx="396240" cy="828375"/>
            </a:xfrm>
          </p:grpSpPr>
          <p:grpSp>
            <p:nvGrpSpPr>
              <p:cNvPr id="351" name="Group 66"/>
              <p:cNvGrpSpPr/>
              <p:nvPr/>
            </p:nvGrpSpPr>
            <p:grpSpPr>
              <a:xfrm>
                <a:off x="1482928" y="1706140"/>
                <a:ext cx="396240" cy="661021"/>
                <a:chOff x="1424940" y="1729740"/>
                <a:chExt cx="396240" cy="661021"/>
              </a:xfrm>
            </p:grpSpPr>
            <p:sp>
              <p:nvSpPr>
                <p:cNvPr id="1049282" name="Rectangle 6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83" name="Rectangle 7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20" name="Straight Arrow Connector 6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84" name="Rectangle 68"/>
              <p:cNvSpPr/>
              <p:nvPr/>
            </p:nvSpPr>
            <p:spPr>
              <a:xfrm rot="2700000">
                <a:off x="1559854" y="1891857"/>
                <a:ext cx="242388" cy="242388"/>
              </a:xfrm>
              <a:prstGeom prst="rect"/>
              <a:solidFill>
                <a:schemeClr val="accent3"/>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52" name="Group 41"/>
            <p:cNvGrpSpPr/>
            <p:nvPr userDrawn="1"/>
          </p:nvGrpSpPr>
          <p:grpSpPr>
            <a:xfrm>
              <a:off x="2680811" y="2277651"/>
              <a:ext cx="281352" cy="588192"/>
              <a:chOff x="1482928" y="1706140"/>
              <a:chExt cx="396240" cy="828375"/>
            </a:xfrm>
          </p:grpSpPr>
          <p:grpSp>
            <p:nvGrpSpPr>
              <p:cNvPr id="353" name="Group 61"/>
              <p:cNvGrpSpPr/>
              <p:nvPr/>
            </p:nvGrpSpPr>
            <p:grpSpPr>
              <a:xfrm>
                <a:off x="1482928" y="1706140"/>
                <a:ext cx="396240" cy="661021"/>
                <a:chOff x="1424940" y="1729740"/>
                <a:chExt cx="396240" cy="661021"/>
              </a:xfrm>
            </p:grpSpPr>
            <p:sp>
              <p:nvSpPr>
                <p:cNvPr id="1049285" name="Rectangle 64"/>
                <p:cNvSpPr/>
                <p:nvPr/>
              </p:nvSpPr>
              <p:spPr>
                <a:xfrm rot="2700000">
                  <a:off x="1424940" y="1729740"/>
                  <a:ext cx="396240" cy="396240"/>
                </a:xfrm>
                <a:prstGeom prst="rect"/>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86" name="Rectangle 6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21" name="Straight Arrow Connector 6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87" name="Rectangle 63"/>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54" name="Group 42"/>
            <p:cNvGrpSpPr/>
            <p:nvPr userDrawn="1"/>
          </p:nvGrpSpPr>
          <p:grpSpPr>
            <a:xfrm>
              <a:off x="4421835" y="2277651"/>
              <a:ext cx="281352" cy="588192"/>
              <a:chOff x="1482928" y="1706140"/>
              <a:chExt cx="396240" cy="828375"/>
            </a:xfrm>
          </p:grpSpPr>
          <p:grpSp>
            <p:nvGrpSpPr>
              <p:cNvPr id="355" name="Group 56"/>
              <p:cNvGrpSpPr/>
              <p:nvPr/>
            </p:nvGrpSpPr>
            <p:grpSpPr>
              <a:xfrm>
                <a:off x="1482928" y="1706140"/>
                <a:ext cx="396240" cy="661021"/>
                <a:chOff x="1424940" y="1729740"/>
                <a:chExt cx="396240" cy="661021"/>
              </a:xfrm>
            </p:grpSpPr>
            <p:sp>
              <p:nvSpPr>
                <p:cNvPr id="1049288" name="Rectangle 5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89" name="Rectangle 6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22" name="Straight Arrow Connector 5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90" name="Rectangle 58"/>
              <p:cNvSpPr/>
              <p:nvPr/>
            </p:nvSpPr>
            <p:spPr>
              <a:xfrm rot="2700000">
                <a:off x="1559854" y="1891857"/>
                <a:ext cx="242388" cy="242388"/>
              </a:xfrm>
              <a:prstGeom prst="rect"/>
              <a:solidFill>
                <a:schemeClr val="accent3"/>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56" name="Group 43"/>
            <p:cNvGrpSpPr/>
            <p:nvPr userDrawn="1"/>
          </p:nvGrpSpPr>
          <p:grpSpPr>
            <a:xfrm>
              <a:off x="6162859" y="2277651"/>
              <a:ext cx="281352" cy="588192"/>
              <a:chOff x="1482928" y="1706140"/>
              <a:chExt cx="396240" cy="828375"/>
            </a:xfrm>
          </p:grpSpPr>
          <p:grpSp>
            <p:nvGrpSpPr>
              <p:cNvPr id="357" name="Group 50"/>
              <p:cNvGrpSpPr/>
              <p:nvPr/>
            </p:nvGrpSpPr>
            <p:grpSpPr>
              <a:xfrm>
                <a:off x="1482928" y="1706140"/>
                <a:ext cx="396240" cy="661021"/>
                <a:chOff x="1424940" y="1729740"/>
                <a:chExt cx="396240" cy="661021"/>
              </a:xfrm>
            </p:grpSpPr>
            <p:sp>
              <p:nvSpPr>
                <p:cNvPr id="1049291" name="Rectangle 53"/>
                <p:cNvSpPr/>
                <p:nvPr/>
              </p:nvSpPr>
              <p:spPr>
                <a:xfrm rot="2700000">
                  <a:off x="1424940" y="1729740"/>
                  <a:ext cx="396240" cy="396240"/>
                </a:xfrm>
                <a:prstGeom prst="rect"/>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92" name="Rectangle 5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23" name="Straight Arrow Connector 5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93" name="Rectangle 5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58" name="Group 44"/>
            <p:cNvGrpSpPr/>
            <p:nvPr userDrawn="1"/>
          </p:nvGrpSpPr>
          <p:grpSpPr>
            <a:xfrm>
              <a:off x="7903884" y="2277651"/>
              <a:ext cx="281352" cy="588192"/>
              <a:chOff x="1482928" y="1706140"/>
              <a:chExt cx="396240" cy="828375"/>
            </a:xfrm>
          </p:grpSpPr>
          <p:grpSp>
            <p:nvGrpSpPr>
              <p:cNvPr id="359" name="Group 45"/>
              <p:cNvGrpSpPr/>
              <p:nvPr/>
            </p:nvGrpSpPr>
            <p:grpSpPr>
              <a:xfrm>
                <a:off x="1482928" y="1706140"/>
                <a:ext cx="396240" cy="661021"/>
                <a:chOff x="1424940" y="1729740"/>
                <a:chExt cx="396240" cy="661021"/>
              </a:xfrm>
            </p:grpSpPr>
            <p:sp>
              <p:nvSpPr>
                <p:cNvPr id="1049294" name="Rectangle 48"/>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295" name="Rectangle 49"/>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24" name="Straight Arrow Connector 46"/>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296" name="Rectangle 47"/>
              <p:cNvSpPr/>
              <p:nvPr/>
            </p:nvSpPr>
            <p:spPr>
              <a:xfrm rot="2700000">
                <a:off x="1559854" y="1891857"/>
                <a:ext cx="242388" cy="242388"/>
              </a:xfrm>
              <a:prstGeom prst="rect"/>
              <a:solidFill>
                <a:schemeClr val="accent3"/>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297" name="Text Placeholder 16"/>
          <p:cNvSpPr>
            <a:spLocks noGrp="1"/>
          </p:cNvSpPr>
          <p:nvPr>
            <p:ph type="body" sz="quarter" idx="19"/>
          </p:nvPr>
        </p:nvSpPr>
        <p:spPr>
          <a:xfrm>
            <a:off x="223088"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98" name="Text Placeholder 16"/>
          <p:cNvSpPr>
            <a:spLocks noGrp="1"/>
          </p:cNvSpPr>
          <p:nvPr>
            <p:ph type="body" sz="quarter" idx="20"/>
          </p:nvPr>
        </p:nvSpPr>
        <p:spPr>
          <a:xfrm>
            <a:off x="1964112"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299" name="Text Placeholder 16"/>
          <p:cNvSpPr>
            <a:spLocks noGrp="1"/>
          </p:cNvSpPr>
          <p:nvPr>
            <p:ph type="body" sz="quarter" idx="21"/>
          </p:nvPr>
        </p:nvSpPr>
        <p:spPr>
          <a:xfrm>
            <a:off x="3705136"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00" name="Text Placeholder 16"/>
          <p:cNvSpPr>
            <a:spLocks noGrp="1"/>
          </p:cNvSpPr>
          <p:nvPr>
            <p:ph type="body" sz="quarter" idx="22"/>
          </p:nvPr>
        </p:nvSpPr>
        <p:spPr>
          <a:xfrm>
            <a:off x="5446160"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301" name="Text Placeholder 16"/>
          <p:cNvSpPr>
            <a:spLocks noGrp="1"/>
          </p:cNvSpPr>
          <p:nvPr>
            <p:ph type="body" sz="quarter" idx="23"/>
          </p:nvPr>
        </p:nvSpPr>
        <p:spPr>
          <a:xfrm>
            <a:off x="7187185"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208" name="Shape 37"/>
        <p:cNvGrpSpPr/>
        <p:nvPr/>
      </p:nvGrpSpPr>
      <p:grpSpPr>
        <a:xfrm>
          <a:off x="0" y="0"/>
          <a:ext cx="0" cy="0"/>
          <a:chOff x="0" y="0"/>
          <a:chExt cx="0" cy="0"/>
        </a:xfrm>
      </p:grpSpPr>
      <p:sp>
        <p:nvSpPr>
          <p:cNvPr id="1048850" name="Google Shape;45;p35"/>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200"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8851" name="Google Shape;47;p35"/>
          <p:cNvSpPr>
            <a:spLocks noGrp="1"/>
          </p:cNvSpPr>
          <p:nvPr>
            <p:ph type="pic" idx="2"/>
          </p:nvPr>
        </p:nvSpPr>
        <p:spPr>
          <a:xfrm>
            <a:off x="4734046" y="638171"/>
            <a:ext cx="4417249" cy="4030832"/>
          </a:xfrm>
          <a:prstGeom prst="rect"/>
          <a:noFill/>
          <a:ln>
            <a:noFill/>
          </a:ln>
        </p:spPr>
        <p:txBody>
          <a:bodyPr anchor="ctr"/>
          <a:lstStyle>
            <a:lvl1pPr algn="ctr">
              <a:defRPr b="1" sz="3200" i="1">
                <a:latin typeface="Public Sans" pitchFamily="2" charset="77"/>
              </a:defRPr>
            </a:lvl1pPr>
          </a:lstStyle>
          <a:p>
            <a:endParaRPr dirty="0" lang="en-US"/>
          </a:p>
        </p:txBody>
      </p:sp>
      <p:sp>
        <p:nvSpPr>
          <p:cNvPr id="1048852" name="Google Shape;48;p35"/>
          <p:cNvSpPr/>
          <p:nvPr userDrawn="1"/>
        </p:nvSpPr>
        <p:spPr>
          <a:xfrm>
            <a:off x="0" y="638171"/>
            <a:ext cx="4734046" cy="4030832"/>
          </a:xfrm>
          <a:prstGeom prst="rect"/>
          <a:solidFill>
            <a:schemeClr val="bg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dirty="0" sz="1800" i="0" strike="noStrike" u="none">
              <a:solidFill>
                <a:schemeClr val="lt1"/>
              </a:solidFill>
              <a:latin typeface="Arial"/>
              <a:ea typeface="Arial"/>
              <a:cs typeface="Arial"/>
              <a:sym typeface="Arial"/>
            </a:endParaRPr>
          </a:p>
        </p:txBody>
      </p:sp>
      <p:sp>
        <p:nvSpPr>
          <p:cNvPr id="1048853" name="Google Shape;49;p35"/>
          <p:cNvSpPr/>
          <p:nvPr userDrawn="1"/>
        </p:nvSpPr>
        <p:spPr>
          <a:xfrm>
            <a:off x="0" y="819942"/>
            <a:ext cx="144711" cy="323530"/>
          </a:xfrm>
          <a:prstGeom prst="rect"/>
          <a:solidFill>
            <a:schemeClr val="tx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8854" name="Google Shape;50;p3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855" name="Text Placeholder 16"/>
          <p:cNvSpPr>
            <a:spLocks noGrp="1"/>
          </p:cNvSpPr>
          <p:nvPr>
            <p:ph type="body" sz="quarter" idx="13"/>
          </p:nvPr>
        </p:nvSpPr>
        <p:spPr>
          <a:xfrm>
            <a:off x="144711" y="1295658"/>
            <a:ext cx="4343206" cy="303642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224" name="Shape 31"/>
        <p:cNvGrpSpPr/>
        <p:nvPr/>
      </p:nvGrpSpPr>
      <p:grpSpPr>
        <a:xfrm>
          <a:off x="0" y="0"/>
          <a:ext cx="0" cy="0"/>
          <a:chOff x="0" y="0"/>
          <a:chExt cx="0" cy="0"/>
        </a:xfrm>
      </p:grpSpPr>
      <p:pic>
        <p:nvPicPr>
          <p:cNvPr id="209721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919"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920"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25" name="Group 76"/>
          <p:cNvGrpSpPr/>
          <p:nvPr userDrawn="1"/>
        </p:nvGrpSpPr>
        <p:grpSpPr>
          <a:xfrm>
            <a:off x="1819788" y="3189298"/>
            <a:ext cx="5504424" cy="588192"/>
            <a:chOff x="939787" y="3189298"/>
            <a:chExt cx="5504424" cy="588192"/>
          </a:xfrm>
        </p:grpSpPr>
        <p:grpSp>
          <p:nvGrpSpPr>
            <p:cNvPr id="226" name="Group 4"/>
            <p:cNvGrpSpPr/>
            <p:nvPr/>
          </p:nvGrpSpPr>
          <p:grpSpPr>
            <a:xfrm>
              <a:off x="939787" y="3189298"/>
              <a:ext cx="281352" cy="588192"/>
              <a:chOff x="1482928" y="1706140"/>
              <a:chExt cx="396240" cy="828375"/>
            </a:xfrm>
          </p:grpSpPr>
          <p:grpSp>
            <p:nvGrpSpPr>
              <p:cNvPr id="227" name="Group 29"/>
              <p:cNvGrpSpPr/>
              <p:nvPr/>
            </p:nvGrpSpPr>
            <p:grpSpPr>
              <a:xfrm>
                <a:off x="1482928" y="1706140"/>
                <a:ext cx="396240" cy="661021"/>
                <a:chOff x="1424940" y="1729740"/>
                <a:chExt cx="396240" cy="661021"/>
              </a:xfrm>
            </p:grpSpPr>
            <p:sp>
              <p:nvSpPr>
                <p:cNvPr id="1048921" name="Rectangle 32"/>
                <p:cNvSpPr/>
                <p:nvPr/>
              </p:nvSpPr>
              <p:spPr>
                <a:xfrm rot="2700000">
                  <a:off x="1424940" y="1729740"/>
                  <a:ext cx="396240" cy="396240"/>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22" name="Rectangle 3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4" name="Straight Arrow Connector 3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23" name="Rectangle 3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28" name="Group 5"/>
            <p:cNvGrpSpPr/>
            <p:nvPr userDrawn="1"/>
          </p:nvGrpSpPr>
          <p:grpSpPr>
            <a:xfrm>
              <a:off x="2680811" y="3189298"/>
              <a:ext cx="281352" cy="588192"/>
              <a:chOff x="1482928" y="1706140"/>
              <a:chExt cx="396240" cy="828375"/>
            </a:xfrm>
          </p:grpSpPr>
          <p:grpSp>
            <p:nvGrpSpPr>
              <p:cNvPr id="229" name="Group 24"/>
              <p:cNvGrpSpPr/>
              <p:nvPr/>
            </p:nvGrpSpPr>
            <p:grpSpPr>
              <a:xfrm>
                <a:off x="1482928" y="1706140"/>
                <a:ext cx="396240" cy="661021"/>
                <a:chOff x="1424940" y="1729740"/>
                <a:chExt cx="396240" cy="661021"/>
              </a:xfrm>
            </p:grpSpPr>
            <p:sp>
              <p:nvSpPr>
                <p:cNvPr id="1048924" name="Rectangle 2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25" name="Rectangle 2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5" name="Straight Arrow Connector 2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26" name="Rectangle 26"/>
              <p:cNvSpPr/>
              <p:nvPr/>
            </p:nvSpPr>
            <p:spPr>
              <a:xfrm rot="2700000">
                <a:off x="1559854" y="1891857"/>
                <a:ext cx="242388" cy="242388"/>
              </a:xfrm>
              <a:prstGeom prst="rect"/>
              <a:solidFill>
                <a:schemeClr val="accent4"/>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30" name="Group 6"/>
            <p:cNvGrpSpPr/>
            <p:nvPr userDrawn="1"/>
          </p:nvGrpSpPr>
          <p:grpSpPr>
            <a:xfrm>
              <a:off x="4421835" y="3189298"/>
              <a:ext cx="281352" cy="588192"/>
              <a:chOff x="1482928" y="1706140"/>
              <a:chExt cx="396240" cy="828375"/>
            </a:xfrm>
          </p:grpSpPr>
          <p:grpSp>
            <p:nvGrpSpPr>
              <p:cNvPr id="231" name="Group 19"/>
              <p:cNvGrpSpPr/>
              <p:nvPr/>
            </p:nvGrpSpPr>
            <p:grpSpPr>
              <a:xfrm>
                <a:off x="1482928" y="1706140"/>
                <a:ext cx="396240" cy="661021"/>
                <a:chOff x="1424940" y="1729740"/>
                <a:chExt cx="396240" cy="661021"/>
              </a:xfrm>
            </p:grpSpPr>
            <p:sp>
              <p:nvSpPr>
                <p:cNvPr id="1048927" name="Rectangle 22"/>
                <p:cNvSpPr/>
                <p:nvPr/>
              </p:nvSpPr>
              <p:spPr>
                <a:xfrm rot="2700000">
                  <a:off x="1424940" y="1729740"/>
                  <a:ext cx="396240" cy="396240"/>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28" name="Rectangle 2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6" name="Straight Arrow Connector 2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29" name="Rectangle 2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32" name="Group 7"/>
            <p:cNvGrpSpPr/>
            <p:nvPr userDrawn="1"/>
          </p:nvGrpSpPr>
          <p:grpSpPr>
            <a:xfrm>
              <a:off x="6162859" y="3189298"/>
              <a:ext cx="281352" cy="588192"/>
              <a:chOff x="1482928" y="1706140"/>
              <a:chExt cx="396240" cy="828375"/>
            </a:xfrm>
          </p:grpSpPr>
          <p:grpSp>
            <p:nvGrpSpPr>
              <p:cNvPr id="233" name="Group 14"/>
              <p:cNvGrpSpPr/>
              <p:nvPr/>
            </p:nvGrpSpPr>
            <p:grpSpPr>
              <a:xfrm>
                <a:off x="1482928" y="1706140"/>
                <a:ext cx="396240" cy="661021"/>
                <a:chOff x="1424940" y="1729740"/>
                <a:chExt cx="396240" cy="661021"/>
              </a:xfrm>
            </p:grpSpPr>
            <p:sp>
              <p:nvSpPr>
                <p:cNvPr id="1048930" name="Rectangle 1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31" name="Rectangle 1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7" name="Straight Arrow Connector 1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32" name="Rectangle 16"/>
              <p:cNvSpPr/>
              <p:nvPr/>
            </p:nvSpPr>
            <p:spPr>
              <a:xfrm rot="2700000">
                <a:off x="1559854" y="1891857"/>
                <a:ext cx="242388" cy="242388"/>
              </a:xfrm>
              <a:prstGeom prst="rect"/>
              <a:solidFill>
                <a:schemeClr val="accent4"/>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8933" name="Text Placeholder 16"/>
          <p:cNvSpPr>
            <a:spLocks noGrp="1"/>
          </p:cNvSpPr>
          <p:nvPr>
            <p:ph type="body" sz="quarter" idx="14"/>
          </p:nvPr>
        </p:nvSpPr>
        <p:spPr>
          <a:xfrm>
            <a:off x="1102027"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34" name="Text Placeholder 16"/>
          <p:cNvSpPr>
            <a:spLocks noGrp="1"/>
          </p:cNvSpPr>
          <p:nvPr>
            <p:ph type="body" sz="quarter" idx="15"/>
          </p:nvPr>
        </p:nvSpPr>
        <p:spPr>
          <a:xfrm>
            <a:off x="2843051"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35" name="Text Placeholder 16"/>
          <p:cNvSpPr>
            <a:spLocks noGrp="1"/>
          </p:cNvSpPr>
          <p:nvPr>
            <p:ph type="body" sz="quarter" idx="16"/>
          </p:nvPr>
        </p:nvSpPr>
        <p:spPr>
          <a:xfrm>
            <a:off x="4584075"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36" name="Text Placeholder 16"/>
          <p:cNvSpPr>
            <a:spLocks noGrp="1"/>
          </p:cNvSpPr>
          <p:nvPr>
            <p:ph type="body" sz="quarter" idx="17"/>
          </p:nvPr>
        </p:nvSpPr>
        <p:spPr>
          <a:xfrm>
            <a:off x="6325099"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grpSp>
        <p:nvGrpSpPr>
          <p:cNvPr id="234" name="Group 39"/>
          <p:cNvGrpSpPr/>
          <p:nvPr userDrawn="1"/>
        </p:nvGrpSpPr>
        <p:grpSpPr>
          <a:xfrm>
            <a:off x="939787" y="1482414"/>
            <a:ext cx="7245449" cy="588192"/>
            <a:chOff x="939787" y="2277651"/>
            <a:chExt cx="7245449" cy="588192"/>
          </a:xfrm>
        </p:grpSpPr>
        <p:grpSp>
          <p:nvGrpSpPr>
            <p:cNvPr id="235" name="Group 40"/>
            <p:cNvGrpSpPr/>
            <p:nvPr/>
          </p:nvGrpSpPr>
          <p:grpSpPr>
            <a:xfrm>
              <a:off x="939787" y="2277651"/>
              <a:ext cx="281352" cy="588192"/>
              <a:chOff x="1482928" y="1706140"/>
              <a:chExt cx="396240" cy="828375"/>
            </a:xfrm>
          </p:grpSpPr>
          <p:grpSp>
            <p:nvGrpSpPr>
              <p:cNvPr id="236" name="Group 66"/>
              <p:cNvGrpSpPr/>
              <p:nvPr/>
            </p:nvGrpSpPr>
            <p:grpSpPr>
              <a:xfrm>
                <a:off x="1482928" y="1706140"/>
                <a:ext cx="396240" cy="661021"/>
                <a:chOff x="1424940" y="1729740"/>
                <a:chExt cx="396240" cy="661021"/>
              </a:xfrm>
            </p:grpSpPr>
            <p:sp>
              <p:nvSpPr>
                <p:cNvPr id="1048937" name="Rectangle 6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38" name="Rectangle 7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8" name="Straight Arrow Connector 6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39" name="Rectangle 68"/>
              <p:cNvSpPr/>
              <p:nvPr/>
            </p:nvSpPr>
            <p:spPr>
              <a:xfrm rot="2700000">
                <a:off x="1559854" y="1891857"/>
                <a:ext cx="242388" cy="242388"/>
              </a:xfrm>
              <a:prstGeom prst="rect"/>
              <a:solidFill>
                <a:schemeClr val="accent4"/>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37" name="Group 41"/>
            <p:cNvGrpSpPr/>
            <p:nvPr userDrawn="1"/>
          </p:nvGrpSpPr>
          <p:grpSpPr>
            <a:xfrm>
              <a:off x="2680811" y="2277651"/>
              <a:ext cx="281352" cy="588192"/>
              <a:chOff x="1482928" y="1706140"/>
              <a:chExt cx="396240" cy="828375"/>
            </a:xfrm>
          </p:grpSpPr>
          <p:grpSp>
            <p:nvGrpSpPr>
              <p:cNvPr id="238" name="Group 61"/>
              <p:cNvGrpSpPr/>
              <p:nvPr/>
            </p:nvGrpSpPr>
            <p:grpSpPr>
              <a:xfrm>
                <a:off x="1482928" y="1706140"/>
                <a:ext cx="396240" cy="661021"/>
                <a:chOff x="1424940" y="1729740"/>
                <a:chExt cx="396240" cy="661021"/>
              </a:xfrm>
            </p:grpSpPr>
            <p:sp>
              <p:nvSpPr>
                <p:cNvPr id="1048940" name="Rectangle 64"/>
                <p:cNvSpPr/>
                <p:nvPr/>
              </p:nvSpPr>
              <p:spPr>
                <a:xfrm rot="2700000">
                  <a:off x="1424940" y="1729740"/>
                  <a:ext cx="396240" cy="396240"/>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41" name="Rectangle 6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69" name="Straight Arrow Connector 6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42" name="Rectangle 63"/>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39" name="Group 42"/>
            <p:cNvGrpSpPr/>
            <p:nvPr userDrawn="1"/>
          </p:nvGrpSpPr>
          <p:grpSpPr>
            <a:xfrm>
              <a:off x="4421835" y="2277651"/>
              <a:ext cx="281352" cy="588192"/>
              <a:chOff x="1482928" y="1706140"/>
              <a:chExt cx="396240" cy="828375"/>
            </a:xfrm>
          </p:grpSpPr>
          <p:grpSp>
            <p:nvGrpSpPr>
              <p:cNvPr id="240" name="Group 56"/>
              <p:cNvGrpSpPr/>
              <p:nvPr/>
            </p:nvGrpSpPr>
            <p:grpSpPr>
              <a:xfrm>
                <a:off x="1482928" y="1706140"/>
                <a:ext cx="396240" cy="661021"/>
                <a:chOff x="1424940" y="1729740"/>
                <a:chExt cx="396240" cy="661021"/>
              </a:xfrm>
            </p:grpSpPr>
            <p:sp>
              <p:nvSpPr>
                <p:cNvPr id="1048943" name="Rectangle 5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44" name="Rectangle 6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70" name="Straight Arrow Connector 5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45" name="Rectangle 58"/>
              <p:cNvSpPr/>
              <p:nvPr/>
            </p:nvSpPr>
            <p:spPr>
              <a:xfrm rot="2700000">
                <a:off x="1559854" y="1891857"/>
                <a:ext cx="242388" cy="242388"/>
              </a:xfrm>
              <a:prstGeom prst="rect"/>
              <a:solidFill>
                <a:schemeClr val="accent4"/>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41" name="Group 43"/>
            <p:cNvGrpSpPr/>
            <p:nvPr userDrawn="1"/>
          </p:nvGrpSpPr>
          <p:grpSpPr>
            <a:xfrm>
              <a:off x="6162859" y="2277651"/>
              <a:ext cx="281352" cy="588192"/>
              <a:chOff x="1482928" y="1706140"/>
              <a:chExt cx="396240" cy="828375"/>
            </a:xfrm>
          </p:grpSpPr>
          <p:grpSp>
            <p:nvGrpSpPr>
              <p:cNvPr id="242" name="Group 50"/>
              <p:cNvGrpSpPr/>
              <p:nvPr/>
            </p:nvGrpSpPr>
            <p:grpSpPr>
              <a:xfrm>
                <a:off x="1482928" y="1706140"/>
                <a:ext cx="396240" cy="661021"/>
                <a:chOff x="1424940" y="1729740"/>
                <a:chExt cx="396240" cy="661021"/>
              </a:xfrm>
            </p:grpSpPr>
            <p:sp>
              <p:nvSpPr>
                <p:cNvPr id="1048946" name="Rectangle 53"/>
                <p:cNvSpPr/>
                <p:nvPr/>
              </p:nvSpPr>
              <p:spPr>
                <a:xfrm rot="2700000">
                  <a:off x="1424940" y="1729740"/>
                  <a:ext cx="396240" cy="396240"/>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47" name="Rectangle 5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71" name="Straight Arrow Connector 5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48" name="Rectangle 5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43" name="Group 44"/>
            <p:cNvGrpSpPr/>
            <p:nvPr userDrawn="1"/>
          </p:nvGrpSpPr>
          <p:grpSpPr>
            <a:xfrm>
              <a:off x="7903884" y="2277651"/>
              <a:ext cx="281352" cy="588192"/>
              <a:chOff x="1482928" y="1706140"/>
              <a:chExt cx="396240" cy="828375"/>
            </a:xfrm>
          </p:grpSpPr>
          <p:grpSp>
            <p:nvGrpSpPr>
              <p:cNvPr id="244" name="Group 45"/>
              <p:cNvGrpSpPr/>
              <p:nvPr/>
            </p:nvGrpSpPr>
            <p:grpSpPr>
              <a:xfrm>
                <a:off x="1482928" y="1706140"/>
                <a:ext cx="396240" cy="661021"/>
                <a:chOff x="1424940" y="1729740"/>
                <a:chExt cx="396240" cy="661021"/>
              </a:xfrm>
            </p:grpSpPr>
            <p:sp>
              <p:nvSpPr>
                <p:cNvPr id="1048949" name="Rectangle 48"/>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8950" name="Rectangle 49"/>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72" name="Straight Arrow Connector 46"/>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951" name="Rectangle 47"/>
              <p:cNvSpPr/>
              <p:nvPr/>
            </p:nvSpPr>
            <p:spPr>
              <a:xfrm rot="2700000">
                <a:off x="1559854" y="1891857"/>
                <a:ext cx="242388" cy="242388"/>
              </a:xfrm>
              <a:prstGeom prst="rect"/>
              <a:solidFill>
                <a:schemeClr val="accent4"/>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8952" name="Text Placeholder 16"/>
          <p:cNvSpPr>
            <a:spLocks noGrp="1"/>
          </p:cNvSpPr>
          <p:nvPr>
            <p:ph type="body" sz="quarter" idx="19"/>
          </p:nvPr>
        </p:nvSpPr>
        <p:spPr>
          <a:xfrm>
            <a:off x="223088"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53" name="Text Placeholder 16"/>
          <p:cNvSpPr>
            <a:spLocks noGrp="1"/>
          </p:cNvSpPr>
          <p:nvPr>
            <p:ph type="body" sz="quarter" idx="20"/>
          </p:nvPr>
        </p:nvSpPr>
        <p:spPr>
          <a:xfrm>
            <a:off x="1964112"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54" name="Text Placeholder 16"/>
          <p:cNvSpPr>
            <a:spLocks noGrp="1"/>
          </p:cNvSpPr>
          <p:nvPr>
            <p:ph type="body" sz="quarter" idx="21"/>
          </p:nvPr>
        </p:nvSpPr>
        <p:spPr>
          <a:xfrm>
            <a:off x="3705136"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55" name="Text Placeholder 16"/>
          <p:cNvSpPr>
            <a:spLocks noGrp="1"/>
          </p:cNvSpPr>
          <p:nvPr>
            <p:ph type="body" sz="quarter" idx="22"/>
          </p:nvPr>
        </p:nvSpPr>
        <p:spPr>
          <a:xfrm>
            <a:off x="5446160"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8956" name="Text Placeholder 16"/>
          <p:cNvSpPr>
            <a:spLocks noGrp="1"/>
          </p:cNvSpPr>
          <p:nvPr>
            <p:ph type="body" sz="quarter" idx="23"/>
          </p:nvPr>
        </p:nvSpPr>
        <p:spPr>
          <a:xfrm>
            <a:off x="7187185"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269" name="Shape 31"/>
        <p:cNvGrpSpPr/>
        <p:nvPr/>
      </p:nvGrpSpPr>
      <p:grpSpPr>
        <a:xfrm>
          <a:off x="0" y="0"/>
          <a:ext cx="0" cy="0"/>
          <a:chOff x="0" y="0"/>
          <a:chExt cx="0" cy="0"/>
        </a:xfrm>
      </p:grpSpPr>
      <p:pic>
        <p:nvPicPr>
          <p:cNvPr id="2097225"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021"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022"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270" name="Group 76"/>
          <p:cNvGrpSpPr/>
          <p:nvPr userDrawn="1"/>
        </p:nvGrpSpPr>
        <p:grpSpPr>
          <a:xfrm>
            <a:off x="1819788" y="3189298"/>
            <a:ext cx="5504424" cy="588192"/>
            <a:chOff x="939787" y="3189298"/>
            <a:chExt cx="5504424" cy="588192"/>
          </a:xfrm>
        </p:grpSpPr>
        <p:grpSp>
          <p:nvGrpSpPr>
            <p:cNvPr id="271" name="Group 4"/>
            <p:cNvGrpSpPr/>
            <p:nvPr/>
          </p:nvGrpSpPr>
          <p:grpSpPr>
            <a:xfrm>
              <a:off x="939787" y="3189298"/>
              <a:ext cx="281352" cy="588192"/>
              <a:chOff x="1482928" y="1706140"/>
              <a:chExt cx="396240" cy="828375"/>
            </a:xfrm>
          </p:grpSpPr>
          <p:grpSp>
            <p:nvGrpSpPr>
              <p:cNvPr id="272" name="Group 29"/>
              <p:cNvGrpSpPr/>
              <p:nvPr/>
            </p:nvGrpSpPr>
            <p:grpSpPr>
              <a:xfrm>
                <a:off x="1482928" y="1706140"/>
                <a:ext cx="396240" cy="661021"/>
                <a:chOff x="1424940" y="1729740"/>
                <a:chExt cx="396240" cy="661021"/>
              </a:xfrm>
            </p:grpSpPr>
            <p:sp>
              <p:nvSpPr>
                <p:cNvPr id="1049023" name="Rectangle 32"/>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24" name="Rectangle 3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3" name="Straight Arrow Connector 3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25" name="Rectangle 3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73" name="Group 5"/>
            <p:cNvGrpSpPr/>
            <p:nvPr userDrawn="1"/>
          </p:nvGrpSpPr>
          <p:grpSpPr>
            <a:xfrm>
              <a:off x="2680811" y="3189298"/>
              <a:ext cx="281352" cy="588192"/>
              <a:chOff x="1482928" y="1706140"/>
              <a:chExt cx="396240" cy="828375"/>
            </a:xfrm>
          </p:grpSpPr>
          <p:grpSp>
            <p:nvGrpSpPr>
              <p:cNvPr id="274" name="Group 24"/>
              <p:cNvGrpSpPr/>
              <p:nvPr/>
            </p:nvGrpSpPr>
            <p:grpSpPr>
              <a:xfrm>
                <a:off x="1482928" y="1706140"/>
                <a:ext cx="396240" cy="661021"/>
                <a:chOff x="1424940" y="1729740"/>
                <a:chExt cx="396240" cy="661021"/>
              </a:xfrm>
            </p:grpSpPr>
            <p:sp>
              <p:nvSpPr>
                <p:cNvPr id="1049026" name="Rectangle 2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27" name="Rectangle 2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4" name="Straight Arrow Connector 2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28" name="Rectangle 26"/>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75" name="Group 6"/>
            <p:cNvGrpSpPr/>
            <p:nvPr userDrawn="1"/>
          </p:nvGrpSpPr>
          <p:grpSpPr>
            <a:xfrm>
              <a:off x="4421835" y="3189298"/>
              <a:ext cx="281352" cy="588192"/>
              <a:chOff x="1482928" y="1706140"/>
              <a:chExt cx="396240" cy="828375"/>
            </a:xfrm>
          </p:grpSpPr>
          <p:grpSp>
            <p:nvGrpSpPr>
              <p:cNvPr id="276" name="Group 19"/>
              <p:cNvGrpSpPr/>
              <p:nvPr/>
            </p:nvGrpSpPr>
            <p:grpSpPr>
              <a:xfrm>
                <a:off x="1482928" y="1706140"/>
                <a:ext cx="396240" cy="661021"/>
                <a:chOff x="1424940" y="1729740"/>
                <a:chExt cx="396240" cy="661021"/>
              </a:xfrm>
            </p:grpSpPr>
            <p:sp>
              <p:nvSpPr>
                <p:cNvPr id="1049029" name="Rectangle 22"/>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30" name="Rectangle 2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5" name="Straight Arrow Connector 2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31" name="Rectangle 2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77" name="Group 7"/>
            <p:cNvGrpSpPr/>
            <p:nvPr userDrawn="1"/>
          </p:nvGrpSpPr>
          <p:grpSpPr>
            <a:xfrm>
              <a:off x="6162859" y="3189298"/>
              <a:ext cx="281352" cy="588192"/>
              <a:chOff x="1482928" y="1706140"/>
              <a:chExt cx="396240" cy="828375"/>
            </a:xfrm>
          </p:grpSpPr>
          <p:grpSp>
            <p:nvGrpSpPr>
              <p:cNvPr id="278" name="Group 14"/>
              <p:cNvGrpSpPr/>
              <p:nvPr/>
            </p:nvGrpSpPr>
            <p:grpSpPr>
              <a:xfrm>
                <a:off x="1482928" y="1706140"/>
                <a:ext cx="396240" cy="661021"/>
                <a:chOff x="1424940" y="1729740"/>
                <a:chExt cx="396240" cy="661021"/>
              </a:xfrm>
            </p:grpSpPr>
            <p:sp>
              <p:nvSpPr>
                <p:cNvPr id="1049032" name="Rectangle 1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33" name="Rectangle 1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6" name="Straight Arrow Connector 1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34" name="Rectangle 16"/>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035" name="Text Placeholder 16"/>
          <p:cNvSpPr>
            <a:spLocks noGrp="1"/>
          </p:cNvSpPr>
          <p:nvPr>
            <p:ph type="body" sz="quarter" idx="14"/>
          </p:nvPr>
        </p:nvSpPr>
        <p:spPr>
          <a:xfrm>
            <a:off x="1102027"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36" name="Text Placeholder 16"/>
          <p:cNvSpPr>
            <a:spLocks noGrp="1"/>
          </p:cNvSpPr>
          <p:nvPr>
            <p:ph type="body" sz="quarter" idx="15"/>
          </p:nvPr>
        </p:nvSpPr>
        <p:spPr>
          <a:xfrm>
            <a:off x="2843051"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37" name="Text Placeholder 16"/>
          <p:cNvSpPr>
            <a:spLocks noGrp="1"/>
          </p:cNvSpPr>
          <p:nvPr>
            <p:ph type="body" sz="quarter" idx="16"/>
          </p:nvPr>
        </p:nvSpPr>
        <p:spPr>
          <a:xfrm>
            <a:off x="4584075"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38" name="Text Placeholder 16"/>
          <p:cNvSpPr>
            <a:spLocks noGrp="1"/>
          </p:cNvSpPr>
          <p:nvPr>
            <p:ph type="body" sz="quarter" idx="17"/>
          </p:nvPr>
        </p:nvSpPr>
        <p:spPr>
          <a:xfrm>
            <a:off x="6325099"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grpSp>
        <p:nvGrpSpPr>
          <p:cNvPr id="279" name="Group 39"/>
          <p:cNvGrpSpPr/>
          <p:nvPr userDrawn="1"/>
        </p:nvGrpSpPr>
        <p:grpSpPr>
          <a:xfrm>
            <a:off x="939787" y="1482414"/>
            <a:ext cx="7245449" cy="588192"/>
            <a:chOff x="939787" y="2277651"/>
            <a:chExt cx="7245449" cy="588192"/>
          </a:xfrm>
        </p:grpSpPr>
        <p:grpSp>
          <p:nvGrpSpPr>
            <p:cNvPr id="280" name="Group 40"/>
            <p:cNvGrpSpPr/>
            <p:nvPr/>
          </p:nvGrpSpPr>
          <p:grpSpPr>
            <a:xfrm>
              <a:off x="939787" y="2277651"/>
              <a:ext cx="281352" cy="588192"/>
              <a:chOff x="1482928" y="1706140"/>
              <a:chExt cx="396240" cy="828375"/>
            </a:xfrm>
          </p:grpSpPr>
          <p:grpSp>
            <p:nvGrpSpPr>
              <p:cNvPr id="281" name="Group 66"/>
              <p:cNvGrpSpPr/>
              <p:nvPr/>
            </p:nvGrpSpPr>
            <p:grpSpPr>
              <a:xfrm>
                <a:off x="1482928" y="1706140"/>
                <a:ext cx="396240" cy="661021"/>
                <a:chOff x="1424940" y="1729740"/>
                <a:chExt cx="396240" cy="661021"/>
              </a:xfrm>
            </p:grpSpPr>
            <p:sp>
              <p:nvSpPr>
                <p:cNvPr id="1049039" name="Rectangle 6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40" name="Rectangle 7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7" name="Straight Arrow Connector 6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41" name="Rectangle 68"/>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82" name="Group 41"/>
            <p:cNvGrpSpPr/>
            <p:nvPr userDrawn="1"/>
          </p:nvGrpSpPr>
          <p:grpSpPr>
            <a:xfrm>
              <a:off x="2680811" y="2277651"/>
              <a:ext cx="281352" cy="588192"/>
              <a:chOff x="1482928" y="1706140"/>
              <a:chExt cx="396240" cy="828375"/>
            </a:xfrm>
          </p:grpSpPr>
          <p:grpSp>
            <p:nvGrpSpPr>
              <p:cNvPr id="283" name="Group 61"/>
              <p:cNvGrpSpPr/>
              <p:nvPr/>
            </p:nvGrpSpPr>
            <p:grpSpPr>
              <a:xfrm>
                <a:off x="1482928" y="1706140"/>
                <a:ext cx="396240" cy="661021"/>
                <a:chOff x="1424940" y="1729740"/>
                <a:chExt cx="396240" cy="661021"/>
              </a:xfrm>
            </p:grpSpPr>
            <p:sp>
              <p:nvSpPr>
                <p:cNvPr id="1049042" name="Rectangle 64"/>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43" name="Rectangle 6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8" name="Straight Arrow Connector 6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44" name="Rectangle 63"/>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84" name="Group 42"/>
            <p:cNvGrpSpPr/>
            <p:nvPr userDrawn="1"/>
          </p:nvGrpSpPr>
          <p:grpSpPr>
            <a:xfrm>
              <a:off x="4421835" y="2277651"/>
              <a:ext cx="281352" cy="588192"/>
              <a:chOff x="1482928" y="1706140"/>
              <a:chExt cx="396240" cy="828375"/>
            </a:xfrm>
          </p:grpSpPr>
          <p:grpSp>
            <p:nvGrpSpPr>
              <p:cNvPr id="285" name="Group 56"/>
              <p:cNvGrpSpPr/>
              <p:nvPr/>
            </p:nvGrpSpPr>
            <p:grpSpPr>
              <a:xfrm>
                <a:off x="1482928" y="1706140"/>
                <a:ext cx="396240" cy="661021"/>
                <a:chOff x="1424940" y="1729740"/>
                <a:chExt cx="396240" cy="661021"/>
              </a:xfrm>
            </p:grpSpPr>
            <p:sp>
              <p:nvSpPr>
                <p:cNvPr id="1049045" name="Rectangle 5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46" name="Rectangle 6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89" name="Straight Arrow Connector 5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47" name="Rectangle 58"/>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86" name="Group 43"/>
            <p:cNvGrpSpPr/>
            <p:nvPr userDrawn="1"/>
          </p:nvGrpSpPr>
          <p:grpSpPr>
            <a:xfrm>
              <a:off x="6162859" y="2277651"/>
              <a:ext cx="281352" cy="588192"/>
              <a:chOff x="1482928" y="1706140"/>
              <a:chExt cx="396240" cy="828375"/>
            </a:xfrm>
          </p:grpSpPr>
          <p:grpSp>
            <p:nvGrpSpPr>
              <p:cNvPr id="287" name="Group 50"/>
              <p:cNvGrpSpPr/>
              <p:nvPr/>
            </p:nvGrpSpPr>
            <p:grpSpPr>
              <a:xfrm>
                <a:off x="1482928" y="1706140"/>
                <a:ext cx="396240" cy="661021"/>
                <a:chOff x="1424940" y="1729740"/>
                <a:chExt cx="396240" cy="661021"/>
              </a:xfrm>
            </p:grpSpPr>
            <p:sp>
              <p:nvSpPr>
                <p:cNvPr id="1049048" name="Rectangle 53"/>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49" name="Rectangle 5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0" name="Straight Arrow Connector 5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50" name="Rectangle 5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288" name="Group 44"/>
            <p:cNvGrpSpPr/>
            <p:nvPr userDrawn="1"/>
          </p:nvGrpSpPr>
          <p:grpSpPr>
            <a:xfrm>
              <a:off x="7903884" y="2277651"/>
              <a:ext cx="281352" cy="588192"/>
              <a:chOff x="1482928" y="1706140"/>
              <a:chExt cx="396240" cy="828375"/>
            </a:xfrm>
          </p:grpSpPr>
          <p:grpSp>
            <p:nvGrpSpPr>
              <p:cNvPr id="289" name="Group 45"/>
              <p:cNvGrpSpPr/>
              <p:nvPr/>
            </p:nvGrpSpPr>
            <p:grpSpPr>
              <a:xfrm>
                <a:off x="1482928" y="1706140"/>
                <a:ext cx="396240" cy="661021"/>
                <a:chOff x="1424940" y="1729740"/>
                <a:chExt cx="396240" cy="661021"/>
              </a:xfrm>
            </p:grpSpPr>
            <p:sp>
              <p:nvSpPr>
                <p:cNvPr id="1049051" name="Rectangle 48"/>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052" name="Rectangle 49"/>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791" name="Straight Arrow Connector 46"/>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053" name="Rectangle 47"/>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054" name="Text Placeholder 16"/>
          <p:cNvSpPr>
            <a:spLocks noGrp="1"/>
          </p:cNvSpPr>
          <p:nvPr>
            <p:ph type="body" sz="quarter" idx="19"/>
          </p:nvPr>
        </p:nvSpPr>
        <p:spPr>
          <a:xfrm>
            <a:off x="223088"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55" name="Text Placeholder 16"/>
          <p:cNvSpPr>
            <a:spLocks noGrp="1"/>
          </p:cNvSpPr>
          <p:nvPr>
            <p:ph type="body" sz="quarter" idx="20"/>
          </p:nvPr>
        </p:nvSpPr>
        <p:spPr>
          <a:xfrm>
            <a:off x="1964112"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56" name="Text Placeholder 16"/>
          <p:cNvSpPr>
            <a:spLocks noGrp="1"/>
          </p:cNvSpPr>
          <p:nvPr>
            <p:ph type="body" sz="quarter" idx="21"/>
          </p:nvPr>
        </p:nvSpPr>
        <p:spPr>
          <a:xfrm>
            <a:off x="3705136"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57" name="Text Placeholder 16"/>
          <p:cNvSpPr>
            <a:spLocks noGrp="1"/>
          </p:cNvSpPr>
          <p:nvPr>
            <p:ph type="body" sz="quarter" idx="22"/>
          </p:nvPr>
        </p:nvSpPr>
        <p:spPr>
          <a:xfrm>
            <a:off x="5446160"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58" name="Text Placeholder 16"/>
          <p:cNvSpPr>
            <a:spLocks noGrp="1"/>
          </p:cNvSpPr>
          <p:nvPr>
            <p:ph type="body" sz="quarter" idx="23"/>
          </p:nvPr>
        </p:nvSpPr>
        <p:spPr>
          <a:xfrm>
            <a:off x="7187185"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40" name="Shape 31"/>
        <p:cNvGrpSpPr/>
        <p:nvPr/>
      </p:nvGrpSpPr>
      <p:grpSpPr>
        <a:xfrm>
          <a:off x="0" y="0"/>
          <a:ext cx="0" cy="0"/>
          <a:chOff x="0" y="0"/>
          <a:chExt cx="0" cy="0"/>
        </a:xfrm>
      </p:grpSpPr>
      <p:pic>
        <p:nvPicPr>
          <p:cNvPr id="2097310"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624"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625"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441" name="Group 3"/>
          <p:cNvGrpSpPr/>
          <p:nvPr userDrawn="1"/>
        </p:nvGrpSpPr>
        <p:grpSpPr>
          <a:xfrm>
            <a:off x="939787" y="3189298"/>
            <a:ext cx="7245449" cy="588192"/>
            <a:chOff x="939787" y="2277651"/>
            <a:chExt cx="7245449" cy="588192"/>
          </a:xfrm>
        </p:grpSpPr>
        <p:grpSp>
          <p:nvGrpSpPr>
            <p:cNvPr id="442" name="Group 4"/>
            <p:cNvGrpSpPr/>
            <p:nvPr/>
          </p:nvGrpSpPr>
          <p:grpSpPr>
            <a:xfrm>
              <a:off x="939787" y="2277651"/>
              <a:ext cx="281352" cy="588192"/>
              <a:chOff x="1482928" y="1706140"/>
              <a:chExt cx="396240" cy="828375"/>
            </a:xfrm>
          </p:grpSpPr>
          <p:grpSp>
            <p:nvGrpSpPr>
              <p:cNvPr id="443" name="Group 29"/>
              <p:cNvGrpSpPr/>
              <p:nvPr/>
            </p:nvGrpSpPr>
            <p:grpSpPr>
              <a:xfrm>
                <a:off x="1482928" y="1706140"/>
                <a:ext cx="396240" cy="661021"/>
                <a:chOff x="1424940" y="1729740"/>
                <a:chExt cx="396240" cy="661021"/>
              </a:xfrm>
            </p:grpSpPr>
            <p:sp>
              <p:nvSpPr>
                <p:cNvPr id="1049626" name="Rectangle 32"/>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27" name="Rectangle 3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58" name="Straight Arrow Connector 3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28" name="Rectangle 3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44" name="Group 5"/>
            <p:cNvGrpSpPr/>
            <p:nvPr userDrawn="1"/>
          </p:nvGrpSpPr>
          <p:grpSpPr>
            <a:xfrm>
              <a:off x="2680811" y="2277651"/>
              <a:ext cx="281352" cy="588192"/>
              <a:chOff x="1482928" y="1706140"/>
              <a:chExt cx="396240" cy="828375"/>
            </a:xfrm>
          </p:grpSpPr>
          <p:grpSp>
            <p:nvGrpSpPr>
              <p:cNvPr id="445" name="Group 24"/>
              <p:cNvGrpSpPr/>
              <p:nvPr/>
            </p:nvGrpSpPr>
            <p:grpSpPr>
              <a:xfrm>
                <a:off x="1482928" y="1706140"/>
                <a:ext cx="396240" cy="661021"/>
                <a:chOff x="1424940" y="1729740"/>
                <a:chExt cx="396240" cy="661021"/>
              </a:xfrm>
            </p:grpSpPr>
            <p:sp>
              <p:nvSpPr>
                <p:cNvPr id="1049629" name="Rectangle 2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30" name="Rectangle 2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59" name="Straight Arrow Connector 2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31" name="Rectangle 26"/>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46" name="Group 6"/>
            <p:cNvGrpSpPr/>
            <p:nvPr userDrawn="1"/>
          </p:nvGrpSpPr>
          <p:grpSpPr>
            <a:xfrm>
              <a:off x="4421835" y="2277651"/>
              <a:ext cx="281352" cy="588192"/>
              <a:chOff x="1482928" y="1706140"/>
              <a:chExt cx="396240" cy="828375"/>
            </a:xfrm>
          </p:grpSpPr>
          <p:grpSp>
            <p:nvGrpSpPr>
              <p:cNvPr id="447" name="Group 19"/>
              <p:cNvGrpSpPr/>
              <p:nvPr/>
            </p:nvGrpSpPr>
            <p:grpSpPr>
              <a:xfrm>
                <a:off x="1482928" y="1706140"/>
                <a:ext cx="396240" cy="661021"/>
                <a:chOff x="1424940" y="1729740"/>
                <a:chExt cx="396240" cy="661021"/>
              </a:xfrm>
            </p:grpSpPr>
            <p:sp>
              <p:nvSpPr>
                <p:cNvPr id="1049632" name="Rectangle 22"/>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33" name="Rectangle 2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0" name="Straight Arrow Connector 2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34" name="Rectangle 2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48" name="Group 7"/>
            <p:cNvGrpSpPr/>
            <p:nvPr userDrawn="1"/>
          </p:nvGrpSpPr>
          <p:grpSpPr>
            <a:xfrm>
              <a:off x="6162859" y="2277651"/>
              <a:ext cx="281352" cy="588192"/>
              <a:chOff x="1482928" y="1706140"/>
              <a:chExt cx="396240" cy="828375"/>
            </a:xfrm>
          </p:grpSpPr>
          <p:grpSp>
            <p:nvGrpSpPr>
              <p:cNvPr id="449" name="Group 14"/>
              <p:cNvGrpSpPr/>
              <p:nvPr/>
            </p:nvGrpSpPr>
            <p:grpSpPr>
              <a:xfrm>
                <a:off x="1482928" y="1706140"/>
                <a:ext cx="396240" cy="661021"/>
                <a:chOff x="1424940" y="1729740"/>
                <a:chExt cx="396240" cy="661021"/>
              </a:xfrm>
            </p:grpSpPr>
            <p:sp>
              <p:nvSpPr>
                <p:cNvPr id="1049635" name="Rectangle 17"/>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36" name="Rectangle 18"/>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1" name="Straight Arrow Connector 15"/>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37" name="Rectangle 16"/>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50" name="Group 8"/>
            <p:cNvGrpSpPr/>
            <p:nvPr userDrawn="1"/>
          </p:nvGrpSpPr>
          <p:grpSpPr>
            <a:xfrm>
              <a:off x="7903884" y="2277651"/>
              <a:ext cx="281352" cy="588192"/>
              <a:chOff x="1482928" y="1706140"/>
              <a:chExt cx="396240" cy="828375"/>
            </a:xfrm>
          </p:grpSpPr>
          <p:grpSp>
            <p:nvGrpSpPr>
              <p:cNvPr id="451" name="Group 9"/>
              <p:cNvGrpSpPr/>
              <p:nvPr/>
            </p:nvGrpSpPr>
            <p:grpSpPr>
              <a:xfrm>
                <a:off x="1482928" y="1706140"/>
                <a:ext cx="396240" cy="661021"/>
                <a:chOff x="1424940" y="1729740"/>
                <a:chExt cx="396240" cy="661021"/>
              </a:xfrm>
            </p:grpSpPr>
            <p:sp>
              <p:nvSpPr>
                <p:cNvPr id="1049638" name="Rectangle 12"/>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39" name="Rectangle 13"/>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2" name="Straight Arrow Connector 10"/>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40" name="Rectangle 11"/>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641" name="Text Placeholder 16"/>
          <p:cNvSpPr>
            <a:spLocks noGrp="1"/>
          </p:cNvSpPr>
          <p:nvPr>
            <p:ph type="body" sz="quarter" idx="14"/>
          </p:nvPr>
        </p:nvSpPr>
        <p:spPr>
          <a:xfrm>
            <a:off x="223088"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42" name="Text Placeholder 16"/>
          <p:cNvSpPr>
            <a:spLocks noGrp="1"/>
          </p:cNvSpPr>
          <p:nvPr>
            <p:ph type="body" sz="quarter" idx="15"/>
          </p:nvPr>
        </p:nvSpPr>
        <p:spPr>
          <a:xfrm>
            <a:off x="1964112"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43" name="Text Placeholder 16"/>
          <p:cNvSpPr>
            <a:spLocks noGrp="1"/>
          </p:cNvSpPr>
          <p:nvPr>
            <p:ph type="body" sz="quarter" idx="16"/>
          </p:nvPr>
        </p:nvSpPr>
        <p:spPr>
          <a:xfrm>
            <a:off x="3705136"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44" name="Text Placeholder 16"/>
          <p:cNvSpPr>
            <a:spLocks noGrp="1"/>
          </p:cNvSpPr>
          <p:nvPr>
            <p:ph type="body" sz="quarter" idx="17"/>
          </p:nvPr>
        </p:nvSpPr>
        <p:spPr>
          <a:xfrm>
            <a:off x="5446160"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45" name="Text Placeholder 16"/>
          <p:cNvSpPr>
            <a:spLocks noGrp="1"/>
          </p:cNvSpPr>
          <p:nvPr>
            <p:ph type="body" sz="quarter" idx="18"/>
          </p:nvPr>
        </p:nvSpPr>
        <p:spPr>
          <a:xfrm>
            <a:off x="7187185" y="3913557"/>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grpSp>
        <p:nvGrpSpPr>
          <p:cNvPr id="452" name="Group 39"/>
          <p:cNvGrpSpPr/>
          <p:nvPr userDrawn="1"/>
        </p:nvGrpSpPr>
        <p:grpSpPr>
          <a:xfrm>
            <a:off x="939787" y="1482414"/>
            <a:ext cx="7245449" cy="588192"/>
            <a:chOff x="939787" y="2277651"/>
            <a:chExt cx="7245449" cy="588192"/>
          </a:xfrm>
        </p:grpSpPr>
        <p:grpSp>
          <p:nvGrpSpPr>
            <p:cNvPr id="453" name="Group 40"/>
            <p:cNvGrpSpPr/>
            <p:nvPr/>
          </p:nvGrpSpPr>
          <p:grpSpPr>
            <a:xfrm>
              <a:off x="939787" y="2277651"/>
              <a:ext cx="281352" cy="588192"/>
              <a:chOff x="1482928" y="1706140"/>
              <a:chExt cx="396240" cy="828375"/>
            </a:xfrm>
          </p:grpSpPr>
          <p:grpSp>
            <p:nvGrpSpPr>
              <p:cNvPr id="454" name="Group 66"/>
              <p:cNvGrpSpPr/>
              <p:nvPr/>
            </p:nvGrpSpPr>
            <p:grpSpPr>
              <a:xfrm>
                <a:off x="1482928" y="1706140"/>
                <a:ext cx="396240" cy="661021"/>
                <a:chOff x="1424940" y="1729740"/>
                <a:chExt cx="396240" cy="661021"/>
              </a:xfrm>
            </p:grpSpPr>
            <p:sp>
              <p:nvSpPr>
                <p:cNvPr id="1049646" name="Rectangle 6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47" name="Rectangle 7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3" name="Straight Arrow Connector 6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48" name="Rectangle 68"/>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55" name="Group 41"/>
            <p:cNvGrpSpPr/>
            <p:nvPr userDrawn="1"/>
          </p:nvGrpSpPr>
          <p:grpSpPr>
            <a:xfrm>
              <a:off x="2680811" y="2277651"/>
              <a:ext cx="281352" cy="588192"/>
              <a:chOff x="1482928" y="1706140"/>
              <a:chExt cx="396240" cy="828375"/>
            </a:xfrm>
          </p:grpSpPr>
          <p:grpSp>
            <p:nvGrpSpPr>
              <p:cNvPr id="456" name="Group 61"/>
              <p:cNvGrpSpPr/>
              <p:nvPr/>
            </p:nvGrpSpPr>
            <p:grpSpPr>
              <a:xfrm>
                <a:off x="1482928" y="1706140"/>
                <a:ext cx="396240" cy="661021"/>
                <a:chOff x="1424940" y="1729740"/>
                <a:chExt cx="396240" cy="661021"/>
              </a:xfrm>
            </p:grpSpPr>
            <p:sp>
              <p:nvSpPr>
                <p:cNvPr id="1049649" name="Rectangle 64"/>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50" name="Rectangle 6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4" name="Straight Arrow Connector 62"/>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51" name="Rectangle 63"/>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57" name="Group 42"/>
            <p:cNvGrpSpPr/>
            <p:nvPr userDrawn="1"/>
          </p:nvGrpSpPr>
          <p:grpSpPr>
            <a:xfrm>
              <a:off x="4421835" y="2277651"/>
              <a:ext cx="281352" cy="588192"/>
              <a:chOff x="1482928" y="1706140"/>
              <a:chExt cx="396240" cy="828375"/>
            </a:xfrm>
          </p:grpSpPr>
          <p:grpSp>
            <p:nvGrpSpPr>
              <p:cNvPr id="458" name="Group 56"/>
              <p:cNvGrpSpPr/>
              <p:nvPr/>
            </p:nvGrpSpPr>
            <p:grpSpPr>
              <a:xfrm>
                <a:off x="1482928" y="1706140"/>
                <a:ext cx="396240" cy="661021"/>
                <a:chOff x="1424940" y="1729740"/>
                <a:chExt cx="396240" cy="661021"/>
              </a:xfrm>
            </p:grpSpPr>
            <p:sp>
              <p:nvSpPr>
                <p:cNvPr id="1049652" name="Rectangle 59"/>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53" name="Rectangle 60"/>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5" name="Straight Arrow Connector 57"/>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54" name="Rectangle 58"/>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59" name="Group 43"/>
            <p:cNvGrpSpPr/>
            <p:nvPr userDrawn="1"/>
          </p:nvGrpSpPr>
          <p:grpSpPr>
            <a:xfrm>
              <a:off x="6162859" y="2277651"/>
              <a:ext cx="281352" cy="588192"/>
              <a:chOff x="1482928" y="1706140"/>
              <a:chExt cx="396240" cy="828375"/>
            </a:xfrm>
          </p:grpSpPr>
          <p:grpSp>
            <p:nvGrpSpPr>
              <p:cNvPr id="460" name="Group 50"/>
              <p:cNvGrpSpPr/>
              <p:nvPr/>
            </p:nvGrpSpPr>
            <p:grpSpPr>
              <a:xfrm>
                <a:off x="1482928" y="1706140"/>
                <a:ext cx="396240" cy="661021"/>
                <a:chOff x="1424940" y="1729740"/>
                <a:chExt cx="396240" cy="661021"/>
              </a:xfrm>
            </p:grpSpPr>
            <p:sp>
              <p:nvSpPr>
                <p:cNvPr id="1049655" name="Rectangle 53"/>
                <p:cNvSpPr/>
                <p:nvPr/>
              </p:nvSpPr>
              <p:spPr>
                <a:xfrm rot="2700000">
                  <a:off x="1424940" y="1729740"/>
                  <a:ext cx="396240" cy="39624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56" name="Rectangle 55"/>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6" name="Straight Arrow Connector 51"/>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57" name="Rectangle 52"/>
              <p:cNvSpPr/>
              <p:nvPr/>
            </p:nvSpPr>
            <p:spPr>
              <a:xfrm rot="2700000">
                <a:off x="1559854" y="1891857"/>
                <a:ext cx="242388" cy="242388"/>
              </a:xfrm>
              <a:prstGeom prst="rect"/>
              <a:solidFill>
                <a:schemeClr val="tx2"/>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461" name="Group 44"/>
            <p:cNvGrpSpPr/>
            <p:nvPr userDrawn="1"/>
          </p:nvGrpSpPr>
          <p:grpSpPr>
            <a:xfrm>
              <a:off x="7903884" y="2277651"/>
              <a:ext cx="281352" cy="588192"/>
              <a:chOff x="1482928" y="1706140"/>
              <a:chExt cx="396240" cy="828375"/>
            </a:xfrm>
          </p:grpSpPr>
          <p:grpSp>
            <p:nvGrpSpPr>
              <p:cNvPr id="462" name="Group 45"/>
              <p:cNvGrpSpPr/>
              <p:nvPr/>
            </p:nvGrpSpPr>
            <p:grpSpPr>
              <a:xfrm>
                <a:off x="1482928" y="1706140"/>
                <a:ext cx="396240" cy="661021"/>
                <a:chOff x="1424940" y="1729740"/>
                <a:chExt cx="396240" cy="661021"/>
              </a:xfrm>
            </p:grpSpPr>
            <p:sp>
              <p:nvSpPr>
                <p:cNvPr id="1049658" name="Rectangle 48"/>
                <p:cNvSpPr/>
                <p:nvPr/>
              </p:nvSpPr>
              <p:spPr>
                <a:xfrm rot="2700000">
                  <a:off x="1424940" y="1729740"/>
                  <a:ext cx="396240" cy="39624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659" name="Rectangle 49"/>
                <p:cNvSpPr/>
                <p:nvPr/>
              </p:nvSpPr>
              <p:spPr>
                <a:xfrm rot="2700000">
                  <a:off x="1424940" y="1994521"/>
                  <a:ext cx="396240" cy="396240"/>
                </a:xfrm>
                <a:prstGeom prst="rect"/>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cxnSp>
            <p:nvCxnSpPr>
              <p:cNvPr id="3145867" name="Straight Arrow Connector 46"/>
              <p:cNvCxnSpPr>
                <a:cxnSpLocks/>
              </p:cNvCxnSpPr>
              <p:nvPr/>
            </p:nvCxnSpPr>
            <p:spPr>
              <a:xfrm>
                <a:off x="1681048" y="1841656"/>
                <a:ext cx="0" cy="692859"/>
              </a:xfrm>
              <a:prstGeom prst="straightConnector1"/>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9660" name="Rectangle 47"/>
              <p:cNvSpPr/>
              <p:nvPr/>
            </p:nvSpPr>
            <p:spPr>
              <a:xfrm rot="2700000">
                <a:off x="1559854" y="1891857"/>
                <a:ext cx="242388" cy="242388"/>
              </a:xfrm>
              <a:prstGeom prst="rect"/>
              <a:solidFill>
                <a:schemeClr val="accent1"/>
              </a:solidFill>
              <a:ln>
                <a:solidFill>
                  <a:schemeClr val="bg1"/>
                </a:solidFill>
              </a:ln>
              <a:effectLst>
                <a:outerShdw algn="t" blurRad="50800" dir="54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661" name="Text Placeholder 16"/>
          <p:cNvSpPr>
            <a:spLocks noGrp="1"/>
          </p:cNvSpPr>
          <p:nvPr>
            <p:ph type="body" sz="quarter" idx="19"/>
          </p:nvPr>
        </p:nvSpPr>
        <p:spPr>
          <a:xfrm>
            <a:off x="223088"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62" name="Text Placeholder 16"/>
          <p:cNvSpPr>
            <a:spLocks noGrp="1"/>
          </p:cNvSpPr>
          <p:nvPr>
            <p:ph type="body" sz="quarter" idx="20"/>
          </p:nvPr>
        </p:nvSpPr>
        <p:spPr>
          <a:xfrm>
            <a:off x="1964112"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63" name="Text Placeholder 16"/>
          <p:cNvSpPr>
            <a:spLocks noGrp="1"/>
          </p:cNvSpPr>
          <p:nvPr>
            <p:ph type="body" sz="quarter" idx="21"/>
          </p:nvPr>
        </p:nvSpPr>
        <p:spPr>
          <a:xfrm>
            <a:off x="3705136"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64" name="Text Placeholder 16"/>
          <p:cNvSpPr>
            <a:spLocks noGrp="1"/>
          </p:cNvSpPr>
          <p:nvPr>
            <p:ph type="body" sz="quarter" idx="22"/>
          </p:nvPr>
        </p:nvSpPr>
        <p:spPr>
          <a:xfrm>
            <a:off x="5446160"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665" name="Text Placeholder 16"/>
          <p:cNvSpPr>
            <a:spLocks noGrp="1"/>
          </p:cNvSpPr>
          <p:nvPr>
            <p:ph type="body" sz="quarter" idx="23"/>
          </p:nvPr>
        </p:nvSpPr>
        <p:spPr>
          <a:xfrm>
            <a:off x="7187185" y="2206673"/>
            <a:ext cx="1714750" cy="320142"/>
          </a:xfrm>
          <a:prstGeom prst="rect"/>
        </p:spPr>
        <p:txBody>
          <a:bodyPr/>
          <a:lstStyle>
            <a:lvl1pPr algn="ct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315" name="Shape 31"/>
        <p:cNvGrpSpPr/>
        <p:nvPr/>
      </p:nvGrpSpPr>
      <p:grpSpPr>
        <a:xfrm>
          <a:off x="0" y="0"/>
          <a:ext cx="0" cy="0"/>
          <a:chOff x="0" y="0"/>
          <a:chExt cx="0" cy="0"/>
        </a:xfrm>
      </p:grpSpPr>
      <p:pic>
        <p:nvPicPr>
          <p:cNvPr id="209723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123"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124"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grpSp>
        <p:nvGrpSpPr>
          <p:cNvPr id="316" name="Group 81"/>
          <p:cNvGrpSpPr/>
          <p:nvPr userDrawn="1"/>
        </p:nvGrpSpPr>
        <p:grpSpPr>
          <a:xfrm>
            <a:off x="2805107" y="1224889"/>
            <a:ext cx="3533786" cy="3185052"/>
            <a:chOff x="2801099" y="1114361"/>
            <a:chExt cx="3533786" cy="3185052"/>
          </a:xfrm>
        </p:grpSpPr>
        <p:grpSp>
          <p:nvGrpSpPr>
            <p:cNvPr id="317" name="Group 80"/>
            <p:cNvGrpSpPr/>
            <p:nvPr userDrawn="1"/>
          </p:nvGrpSpPr>
          <p:grpSpPr>
            <a:xfrm>
              <a:off x="2801099" y="1228944"/>
              <a:ext cx="3533786" cy="2955886"/>
              <a:chOff x="2801099" y="1066147"/>
              <a:chExt cx="3533786" cy="2955886"/>
            </a:xfrm>
          </p:grpSpPr>
          <p:grpSp>
            <p:nvGrpSpPr>
              <p:cNvPr id="318" name="Group 78"/>
              <p:cNvGrpSpPr/>
              <p:nvPr userDrawn="1"/>
            </p:nvGrpSpPr>
            <p:grpSpPr>
              <a:xfrm>
                <a:off x="6252959" y="1066147"/>
                <a:ext cx="81926" cy="2955886"/>
                <a:chOff x="6252959" y="1066147"/>
                <a:chExt cx="81926" cy="2955886"/>
              </a:xfrm>
            </p:grpSpPr>
            <p:sp>
              <p:nvSpPr>
                <p:cNvPr id="1049125" name="Oval 61"/>
                <p:cNvSpPr/>
                <p:nvPr/>
              </p:nvSpPr>
              <p:spPr>
                <a:xfrm>
                  <a:off x="6252959" y="1784637"/>
                  <a:ext cx="81926" cy="81926"/>
                </a:xfrm>
                <a:prstGeom prst="ellipse"/>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26" name="Oval 63"/>
                <p:cNvSpPr/>
                <p:nvPr/>
              </p:nvSpPr>
              <p:spPr>
                <a:xfrm>
                  <a:off x="6252959" y="2503127"/>
                  <a:ext cx="81926" cy="81926"/>
                </a:xfrm>
                <a:prstGeom prst="ellipse"/>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27" name="Oval 65"/>
                <p:cNvSpPr/>
                <p:nvPr/>
              </p:nvSpPr>
              <p:spPr>
                <a:xfrm>
                  <a:off x="6252959" y="3221617"/>
                  <a:ext cx="81926" cy="81926"/>
                </a:xfrm>
                <a:prstGeom prst="ellipse"/>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28" name="Oval 67"/>
                <p:cNvSpPr/>
                <p:nvPr/>
              </p:nvSpPr>
              <p:spPr>
                <a:xfrm>
                  <a:off x="6252959" y="3940107"/>
                  <a:ext cx="81926" cy="81926"/>
                </a:xfrm>
                <a:prstGeom prst="ellipse"/>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29" name="Oval 69"/>
                <p:cNvSpPr/>
                <p:nvPr/>
              </p:nvSpPr>
              <p:spPr>
                <a:xfrm>
                  <a:off x="6252959" y="1066147"/>
                  <a:ext cx="81926" cy="81926"/>
                </a:xfrm>
                <a:prstGeom prst="ellipse"/>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nvGrpSpPr>
              <p:cNvPr id="319" name="Group 79"/>
              <p:cNvGrpSpPr/>
              <p:nvPr userDrawn="1"/>
            </p:nvGrpSpPr>
            <p:grpSpPr>
              <a:xfrm>
                <a:off x="2801099" y="1066147"/>
                <a:ext cx="81926" cy="2955886"/>
                <a:chOff x="2801099" y="1066147"/>
                <a:chExt cx="81926" cy="2955886"/>
              </a:xfrm>
            </p:grpSpPr>
            <p:sp>
              <p:nvSpPr>
                <p:cNvPr id="1049130" name="Oval 50"/>
                <p:cNvSpPr/>
                <p:nvPr/>
              </p:nvSpPr>
              <p:spPr>
                <a:xfrm>
                  <a:off x="2801099" y="1784637"/>
                  <a:ext cx="81926" cy="81926"/>
                </a:xfrm>
                <a:prstGeom prst="ellipse"/>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31" name="Oval 52"/>
                <p:cNvSpPr/>
                <p:nvPr/>
              </p:nvSpPr>
              <p:spPr>
                <a:xfrm>
                  <a:off x="2801099" y="2503127"/>
                  <a:ext cx="81926" cy="81926"/>
                </a:xfrm>
                <a:prstGeom prst="ellipse"/>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32" name="Oval 55"/>
                <p:cNvSpPr/>
                <p:nvPr/>
              </p:nvSpPr>
              <p:spPr>
                <a:xfrm>
                  <a:off x="2801099" y="3221617"/>
                  <a:ext cx="81926" cy="81926"/>
                </a:xfrm>
                <a:prstGeom prst="ellipse"/>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33" name="Oval 57"/>
                <p:cNvSpPr/>
                <p:nvPr/>
              </p:nvSpPr>
              <p:spPr>
                <a:xfrm>
                  <a:off x="2801099" y="3940107"/>
                  <a:ext cx="81926" cy="81926"/>
                </a:xfrm>
                <a:prstGeom prst="ellipse"/>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134" name="Oval 59"/>
                <p:cNvSpPr/>
                <p:nvPr/>
              </p:nvSpPr>
              <p:spPr>
                <a:xfrm>
                  <a:off x="2801099" y="1066147"/>
                  <a:ext cx="81926" cy="81926"/>
                </a:xfrm>
                <a:prstGeom prst="ellipse"/>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grpSp>
          <p:nvGrpSpPr>
            <p:cNvPr id="320" name="Group 6"/>
            <p:cNvGrpSpPr/>
            <p:nvPr/>
          </p:nvGrpSpPr>
          <p:grpSpPr>
            <a:xfrm>
              <a:off x="2975830" y="1114361"/>
              <a:ext cx="3184323" cy="3185052"/>
              <a:chOff x="2908735" y="1068601"/>
              <a:chExt cx="3326530" cy="3327292"/>
            </a:xfrm>
          </p:grpSpPr>
          <p:sp>
            <p:nvSpPr>
              <p:cNvPr id="1049135" name="Freeform 90"/>
              <p:cNvSpPr/>
              <p:nvPr/>
            </p:nvSpPr>
            <p:spPr bwMode="auto">
              <a:xfrm>
                <a:off x="2908735" y="1068601"/>
                <a:ext cx="3326530" cy="3327292"/>
              </a:xfrm>
              <a:custGeom>
                <a:avLst/>
                <a:gdLst>
                  <a:gd name="T0" fmla="*/ 278 w 3708"/>
                  <a:gd name="T1" fmla="*/ 1350 h 3708"/>
                  <a:gd name="T2" fmla="*/ 2358 w 3708"/>
                  <a:gd name="T3" fmla="*/ 278 h 3708"/>
                  <a:gd name="T4" fmla="*/ 3430 w 3708"/>
                  <a:gd name="T5" fmla="*/ 2358 h 3708"/>
                  <a:gd name="T6" fmla="*/ 1350 w 3708"/>
                  <a:gd name="T7" fmla="*/ 3430 h 3708"/>
                  <a:gd name="T8" fmla="*/ 278 w 3708"/>
                  <a:gd name="T9" fmla="*/ 1350 h 3708"/>
                </a:gdLst>
                <a:ahLst/>
                <a:cxnLst>
                  <a:cxn ang="0">
                    <a:pos x="T0" y="T1"/>
                  </a:cxn>
                  <a:cxn ang="0">
                    <a:pos x="T2" y="T3"/>
                  </a:cxn>
                  <a:cxn ang="0">
                    <a:pos x="T4" y="T5"/>
                  </a:cxn>
                  <a:cxn ang="0">
                    <a:pos x="T6" y="T7"/>
                  </a:cxn>
                  <a:cxn ang="0">
                    <a:pos x="T8" y="T9"/>
                  </a:cxn>
                </a:cxnLst>
                <a:rect l="0" t="0" r="r" b="b"/>
                <a:pathLst>
                  <a:path w="3708" h="3708">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chemeClr val="bg1">
                  <a:lumMod val="95000"/>
                </a:schemeClr>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36" name="Freeform 135"/>
              <p:cNvSpPr/>
              <p:nvPr/>
            </p:nvSpPr>
            <p:spPr bwMode="auto">
              <a:xfrm>
                <a:off x="3510752" y="1490314"/>
                <a:ext cx="1060348" cy="1239954"/>
              </a:xfrm>
              <a:custGeom>
                <a:avLst/>
                <a:gdLst>
                  <a:gd name="T0" fmla="*/ 0 w 1247"/>
                  <a:gd name="T1" fmla="*/ 562 h 1458"/>
                  <a:gd name="T2" fmla="*/ 1247 w 1247"/>
                  <a:gd name="T3" fmla="*/ 1458 h 1458"/>
                  <a:gd name="T4" fmla="*/ 765 w 1247"/>
                  <a:gd name="T5" fmla="*/ 0 h 1458"/>
                  <a:gd name="T6" fmla="*/ 0 w 1247"/>
                  <a:gd name="T7" fmla="*/ 562 h 1458"/>
                </a:gdLst>
                <a:ahLst/>
                <a:cxnLst>
                  <a:cxn ang="0">
                    <a:pos x="T0" y="T1"/>
                  </a:cxn>
                  <a:cxn ang="0">
                    <a:pos x="T2" y="T3"/>
                  </a:cxn>
                  <a:cxn ang="0">
                    <a:pos x="T4" y="T5"/>
                  </a:cxn>
                  <a:cxn ang="0">
                    <a:pos x="T6" y="T7"/>
                  </a:cxn>
                </a:cxnLst>
                <a:rect l="0" t="0" r="r" b="b"/>
                <a:pathLst>
                  <a:path w="1247" h="1458">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bg2"/>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37" name="Freeform 136"/>
              <p:cNvSpPr/>
              <p:nvPr/>
            </p:nvSpPr>
            <p:spPr bwMode="auto">
              <a:xfrm>
                <a:off x="3264202" y="1969019"/>
                <a:ext cx="1306180" cy="769168"/>
              </a:xfrm>
              <a:custGeom>
                <a:avLst/>
                <a:gdLst>
                  <a:gd name="T0" fmla="*/ 74 w 1536"/>
                  <a:gd name="T1" fmla="*/ 428 h 904"/>
                  <a:gd name="T2" fmla="*/ 1 w 1536"/>
                  <a:gd name="T3" fmla="*/ 904 h 904"/>
                  <a:gd name="T4" fmla="*/ 1536 w 1536"/>
                  <a:gd name="T5" fmla="*/ 896 h 904"/>
                  <a:gd name="T6" fmla="*/ 290 w 1536"/>
                  <a:gd name="T7" fmla="*/ 0 h 904"/>
                  <a:gd name="T8" fmla="*/ 74 w 1536"/>
                  <a:gd name="T9" fmla="*/ 428 h 904"/>
                </a:gdLst>
                <a:ahLst/>
                <a:cxnLst>
                  <a:cxn ang="0">
                    <a:pos x="T0" y="T1"/>
                  </a:cxn>
                  <a:cxn ang="0">
                    <a:pos x="T2" y="T3"/>
                  </a:cxn>
                  <a:cxn ang="0">
                    <a:pos x="T4" y="T5"/>
                  </a:cxn>
                  <a:cxn ang="0">
                    <a:pos x="T6" y="T7"/>
                  </a:cxn>
                  <a:cxn ang="0">
                    <a:pos x="T8" y="T9"/>
                  </a:cxn>
                </a:cxnLst>
                <a:rect l="0" t="0" r="r" b="b"/>
                <a:pathLst>
                  <a:path w="1536" h="904">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38" name="Freeform 137"/>
              <p:cNvSpPr/>
              <p:nvPr/>
            </p:nvSpPr>
            <p:spPr bwMode="auto">
              <a:xfrm>
                <a:off x="3519391" y="2733867"/>
                <a:ext cx="1051711" cy="1244273"/>
              </a:xfrm>
              <a:custGeom>
                <a:avLst/>
                <a:gdLst>
                  <a:gd name="T0" fmla="*/ 769 w 1237"/>
                  <a:gd name="T1" fmla="*/ 1463 h 1463"/>
                  <a:gd name="T2" fmla="*/ 1237 w 1237"/>
                  <a:gd name="T3" fmla="*/ 0 h 1463"/>
                  <a:gd name="T4" fmla="*/ 0 w 1237"/>
                  <a:gd name="T5" fmla="*/ 908 h 1463"/>
                  <a:gd name="T6" fmla="*/ 769 w 1237"/>
                  <a:gd name="T7" fmla="*/ 1463 h 1463"/>
                </a:gdLst>
                <a:ahLst/>
                <a:cxnLst>
                  <a:cxn ang="0">
                    <a:pos x="T0" y="T1"/>
                  </a:cxn>
                  <a:cxn ang="0">
                    <a:pos x="T2" y="T3"/>
                  </a:cxn>
                  <a:cxn ang="0">
                    <a:pos x="T4" y="T5"/>
                  </a:cxn>
                  <a:cxn ang="0">
                    <a:pos x="T6" y="T7"/>
                  </a:cxn>
                </a:cxnLst>
                <a:rect l="0" t="0" r="r" b="b"/>
                <a:pathLst>
                  <a:path w="1237" h="1463">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39" name="Freeform 138"/>
              <p:cNvSpPr/>
              <p:nvPr/>
            </p:nvSpPr>
            <p:spPr bwMode="auto">
              <a:xfrm>
                <a:off x="4162942" y="1398533"/>
                <a:ext cx="806959" cy="1331734"/>
              </a:xfrm>
              <a:custGeom>
                <a:avLst/>
                <a:gdLst>
                  <a:gd name="T0" fmla="*/ 0 w 949"/>
                  <a:gd name="T1" fmla="*/ 108 h 1566"/>
                  <a:gd name="T2" fmla="*/ 481 w 949"/>
                  <a:gd name="T3" fmla="*/ 1566 h 1566"/>
                  <a:gd name="T4" fmla="*/ 949 w 949"/>
                  <a:gd name="T5" fmla="*/ 102 h 1566"/>
                  <a:gd name="T6" fmla="*/ 0 w 949"/>
                  <a:gd name="T7" fmla="*/ 108 h 1566"/>
                </a:gdLst>
                <a:ahLst/>
                <a:cxnLst>
                  <a:cxn ang="0">
                    <a:pos x="T0" y="T1"/>
                  </a:cxn>
                  <a:cxn ang="0">
                    <a:pos x="T2" y="T3"/>
                  </a:cxn>
                  <a:cxn ang="0">
                    <a:pos x="T4" y="T5"/>
                  </a:cxn>
                  <a:cxn ang="0">
                    <a:pos x="T6" y="T7"/>
                  </a:cxn>
                </a:cxnLst>
                <a:rect l="0" t="0" r="r" b="b"/>
                <a:pathLst>
                  <a:path w="949" h="1566">
                    <a:moveTo>
                      <a:pt x="0" y="108"/>
                    </a:moveTo>
                    <a:cubicBezTo>
                      <a:pt x="481" y="1566"/>
                      <a:pt x="481" y="1566"/>
                      <a:pt x="481" y="1566"/>
                    </a:cubicBezTo>
                    <a:cubicBezTo>
                      <a:pt x="949" y="102"/>
                      <a:pt x="949" y="102"/>
                      <a:pt x="949" y="102"/>
                    </a:cubicBezTo>
                    <a:cubicBezTo>
                      <a:pt x="628" y="0"/>
                      <a:pt x="298" y="10"/>
                      <a:pt x="0" y="108"/>
                    </a:cubicBezTo>
                    <a:close/>
                  </a:path>
                </a:pathLst>
              </a:custGeom>
              <a:solidFill>
                <a:schemeClr val="bg1">
                  <a:lumMod val="85000"/>
                </a:schemeClr>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0" name="Freeform 139"/>
              <p:cNvSpPr/>
              <p:nvPr/>
            </p:nvSpPr>
            <p:spPr bwMode="auto">
              <a:xfrm>
                <a:off x="3264202" y="2732066"/>
                <a:ext cx="1306180" cy="773126"/>
              </a:xfrm>
              <a:custGeom>
                <a:avLst/>
                <a:gdLst>
                  <a:gd name="T0" fmla="*/ 298 w 1536"/>
                  <a:gd name="T1" fmla="*/ 909 h 909"/>
                  <a:gd name="T2" fmla="*/ 1536 w 1536"/>
                  <a:gd name="T3" fmla="*/ 0 h 909"/>
                  <a:gd name="T4" fmla="*/ 0 w 1536"/>
                  <a:gd name="T5" fmla="*/ 8 h 909"/>
                  <a:gd name="T6" fmla="*/ 298 w 1536"/>
                  <a:gd name="T7" fmla="*/ 909 h 909"/>
                </a:gdLst>
                <a:ahLst/>
                <a:cxnLst>
                  <a:cxn ang="0">
                    <a:pos x="T0" y="T1"/>
                  </a:cxn>
                  <a:cxn ang="0">
                    <a:pos x="T2" y="T3"/>
                  </a:cxn>
                  <a:cxn ang="0">
                    <a:pos x="T4" y="T5"/>
                  </a:cxn>
                  <a:cxn ang="0">
                    <a:pos x="T6" y="T7"/>
                  </a:cxn>
                </a:cxnLst>
                <a:rect l="0" t="0" r="r" b="b"/>
                <a:pathLst>
                  <a:path w="1536" h="909">
                    <a:moveTo>
                      <a:pt x="298" y="909"/>
                    </a:moveTo>
                    <a:cubicBezTo>
                      <a:pt x="1536" y="0"/>
                      <a:pt x="1536" y="0"/>
                      <a:pt x="1536" y="0"/>
                    </a:cubicBezTo>
                    <a:cubicBezTo>
                      <a:pt x="0" y="8"/>
                      <a:pt x="0" y="8"/>
                      <a:pt x="0" y="8"/>
                    </a:cubicBezTo>
                    <a:cubicBezTo>
                      <a:pt x="3" y="335"/>
                      <a:pt x="110" y="651"/>
                      <a:pt x="298" y="909"/>
                    </a:cubicBezTo>
                    <a:close/>
                  </a:path>
                </a:pathLst>
              </a:custGeom>
              <a:solidFill>
                <a:schemeClr val="tx2"/>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1" name="Freeform 140"/>
              <p:cNvSpPr/>
              <p:nvPr/>
            </p:nvSpPr>
            <p:spPr bwMode="auto">
              <a:xfrm>
                <a:off x="4574699" y="1958941"/>
                <a:ext cx="1306180" cy="772406"/>
              </a:xfrm>
              <a:custGeom>
                <a:avLst/>
                <a:gdLst>
                  <a:gd name="T0" fmla="*/ 1237 w 1536"/>
                  <a:gd name="T1" fmla="*/ 0 h 908"/>
                  <a:gd name="T2" fmla="*/ 0 w 1536"/>
                  <a:gd name="T3" fmla="*/ 908 h 908"/>
                  <a:gd name="T4" fmla="*/ 1536 w 1536"/>
                  <a:gd name="T5" fmla="*/ 902 h 908"/>
                  <a:gd name="T6" fmla="*/ 1237 w 1536"/>
                  <a:gd name="T7" fmla="*/ 0 h 908"/>
                </a:gdLst>
                <a:ahLst/>
                <a:cxnLst>
                  <a:cxn ang="0">
                    <a:pos x="T0" y="T1"/>
                  </a:cxn>
                  <a:cxn ang="0">
                    <a:pos x="T2" y="T3"/>
                  </a:cxn>
                  <a:cxn ang="0">
                    <a:pos x="T4" y="T5"/>
                  </a:cxn>
                  <a:cxn ang="0">
                    <a:pos x="T6" y="T7"/>
                  </a:cxn>
                </a:cxnLst>
                <a:rect l="0" t="0" r="r" b="b"/>
                <a:pathLst>
                  <a:path w="1536" h="908">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tx2"/>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2" name="Freeform 141"/>
              <p:cNvSpPr/>
              <p:nvPr/>
            </p:nvSpPr>
            <p:spPr bwMode="auto">
              <a:xfrm>
                <a:off x="4574699" y="2727029"/>
                <a:ext cx="1306900" cy="768806"/>
              </a:xfrm>
              <a:custGeom>
                <a:avLst/>
                <a:gdLst>
                  <a:gd name="T0" fmla="*/ 1462 w 1537"/>
                  <a:gd name="T1" fmla="*/ 474 h 904"/>
                  <a:gd name="T2" fmla="*/ 1536 w 1537"/>
                  <a:gd name="T3" fmla="*/ 0 h 904"/>
                  <a:gd name="T4" fmla="*/ 0 w 1537"/>
                  <a:gd name="T5" fmla="*/ 6 h 904"/>
                  <a:gd name="T6" fmla="*/ 1247 w 1537"/>
                  <a:gd name="T7" fmla="*/ 904 h 904"/>
                  <a:gd name="T8" fmla="*/ 1462 w 1537"/>
                  <a:gd name="T9" fmla="*/ 474 h 904"/>
                </a:gdLst>
                <a:ahLst/>
                <a:cxnLst>
                  <a:cxn ang="0">
                    <a:pos x="T0" y="T1"/>
                  </a:cxn>
                  <a:cxn ang="0">
                    <a:pos x="T2" y="T3"/>
                  </a:cxn>
                  <a:cxn ang="0">
                    <a:pos x="T4" y="T5"/>
                  </a:cxn>
                  <a:cxn ang="0">
                    <a:pos x="T6" y="T7"/>
                  </a:cxn>
                  <a:cxn ang="0">
                    <a:pos x="T8" y="T9"/>
                  </a:cxn>
                </a:cxnLst>
                <a:rect l="0" t="0" r="r" b="b"/>
                <a:pathLst>
                  <a:path w="1537" h="904">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3" name="Freeform 142"/>
              <p:cNvSpPr/>
              <p:nvPr/>
            </p:nvSpPr>
            <p:spPr bwMode="auto">
              <a:xfrm>
                <a:off x="4572900" y="1485996"/>
                <a:ext cx="1052790" cy="1244273"/>
              </a:xfrm>
              <a:custGeom>
                <a:avLst/>
                <a:gdLst>
                  <a:gd name="T0" fmla="*/ 468 w 1238"/>
                  <a:gd name="T1" fmla="*/ 0 h 1463"/>
                  <a:gd name="T2" fmla="*/ 0 w 1238"/>
                  <a:gd name="T3" fmla="*/ 1463 h 1463"/>
                  <a:gd name="T4" fmla="*/ 1238 w 1238"/>
                  <a:gd name="T5" fmla="*/ 555 h 1463"/>
                  <a:gd name="T6" fmla="*/ 468 w 1238"/>
                  <a:gd name="T7" fmla="*/ 0 h 1463"/>
                </a:gdLst>
                <a:ahLst/>
                <a:cxnLst>
                  <a:cxn ang="0">
                    <a:pos x="T0" y="T1"/>
                  </a:cxn>
                  <a:cxn ang="0">
                    <a:pos x="T2" y="T3"/>
                  </a:cxn>
                  <a:cxn ang="0">
                    <a:pos x="T4" y="T5"/>
                  </a:cxn>
                  <a:cxn ang="0">
                    <a:pos x="T6" y="T7"/>
                  </a:cxn>
                </a:cxnLst>
                <a:rect l="0" t="0" r="r" b="b"/>
                <a:pathLst>
                  <a:path w="1238" h="1463">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4" name="Freeform 143"/>
              <p:cNvSpPr/>
              <p:nvPr/>
            </p:nvSpPr>
            <p:spPr bwMode="auto">
              <a:xfrm>
                <a:off x="4574699" y="2733147"/>
                <a:ext cx="1059268" cy="1240673"/>
              </a:xfrm>
              <a:custGeom>
                <a:avLst/>
                <a:gdLst>
                  <a:gd name="T0" fmla="*/ 1246 w 1246"/>
                  <a:gd name="T1" fmla="*/ 897 h 1459"/>
                  <a:gd name="T2" fmla="*/ 0 w 1246"/>
                  <a:gd name="T3" fmla="*/ 0 h 1459"/>
                  <a:gd name="T4" fmla="*/ 480 w 1246"/>
                  <a:gd name="T5" fmla="*/ 1459 h 1459"/>
                  <a:gd name="T6" fmla="*/ 1246 w 1246"/>
                  <a:gd name="T7" fmla="*/ 897 h 1459"/>
                </a:gdLst>
                <a:ahLst/>
                <a:cxnLst>
                  <a:cxn ang="0">
                    <a:pos x="T0" y="T1"/>
                  </a:cxn>
                  <a:cxn ang="0">
                    <a:pos x="T2" y="T3"/>
                  </a:cxn>
                  <a:cxn ang="0">
                    <a:pos x="T4" y="T5"/>
                  </a:cxn>
                  <a:cxn ang="0">
                    <a:pos x="T6" y="T7"/>
                  </a:cxn>
                </a:cxnLst>
                <a:rect l="0" t="0" r="r" b="b"/>
                <a:pathLst>
                  <a:path w="1246" h="1459">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bg2"/>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5" name="Freeform 144"/>
              <p:cNvSpPr/>
              <p:nvPr/>
            </p:nvSpPr>
            <p:spPr bwMode="auto">
              <a:xfrm>
                <a:off x="4174099" y="2733867"/>
                <a:ext cx="807679" cy="1332815"/>
              </a:xfrm>
              <a:custGeom>
                <a:avLst/>
                <a:gdLst>
                  <a:gd name="T0" fmla="*/ 950 w 950"/>
                  <a:gd name="T1" fmla="*/ 1458 h 1567"/>
                  <a:gd name="T2" fmla="*/ 468 w 950"/>
                  <a:gd name="T3" fmla="*/ 0 h 1567"/>
                  <a:gd name="T4" fmla="*/ 0 w 950"/>
                  <a:gd name="T5" fmla="*/ 1464 h 1567"/>
                  <a:gd name="T6" fmla="*/ 950 w 950"/>
                  <a:gd name="T7" fmla="*/ 1458 h 1567"/>
                </a:gdLst>
                <a:ahLst/>
                <a:cxnLst>
                  <a:cxn ang="0">
                    <a:pos x="T0" y="T1"/>
                  </a:cxn>
                  <a:cxn ang="0">
                    <a:pos x="T2" y="T3"/>
                  </a:cxn>
                  <a:cxn ang="0">
                    <a:pos x="T4" y="T5"/>
                  </a:cxn>
                  <a:cxn ang="0">
                    <a:pos x="T6" y="T7"/>
                  </a:cxn>
                </a:cxnLst>
                <a:rect l="0" t="0" r="r" b="b"/>
                <a:pathLst>
                  <a:path w="950" h="1567">
                    <a:moveTo>
                      <a:pt x="950" y="1458"/>
                    </a:moveTo>
                    <a:cubicBezTo>
                      <a:pt x="468" y="0"/>
                      <a:pt x="468" y="0"/>
                      <a:pt x="468" y="0"/>
                    </a:cubicBezTo>
                    <a:cubicBezTo>
                      <a:pt x="0" y="1464"/>
                      <a:pt x="0" y="1464"/>
                      <a:pt x="0" y="1464"/>
                    </a:cubicBezTo>
                    <a:cubicBezTo>
                      <a:pt x="322" y="1567"/>
                      <a:pt x="652" y="1556"/>
                      <a:pt x="950" y="1458"/>
                    </a:cubicBezTo>
                    <a:close/>
                  </a:path>
                </a:pathLst>
              </a:custGeom>
              <a:solidFill>
                <a:schemeClr val="bg1">
                  <a:lumMod val="85000"/>
                </a:schemeClr>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6" name="Oval 191"/>
              <p:cNvSpPr>
                <a:spLocks noChangeArrowheads="1"/>
              </p:cNvSpPr>
              <p:nvPr/>
            </p:nvSpPr>
            <p:spPr bwMode="auto">
              <a:xfrm>
                <a:off x="4369541" y="1554021"/>
                <a:ext cx="405639" cy="405640"/>
              </a:xfrm>
              <a:prstGeom prst="ellipse"/>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7" name="Freeform 209"/>
              <p:cNvSpPr/>
              <p:nvPr/>
            </p:nvSpPr>
            <p:spPr bwMode="auto">
              <a:xfrm>
                <a:off x="3770260" y="1712390"/>
                <a:ext cx="459988" cy="459268"/>
              </a:xfrm>
              <a:custGeom>
                <a:avLst/>
                <a:gdLst>
                  <a:gd name="T0" fmla="*/ 463 w 541"/>
                  <a:gd name="T1" fmla="*/ 130 h 540"/>
                  <a:gd name="T2" fmla="*/ 411 w 541"/>
                  <a:gd name="T3" fmla="*/ 463 h 540"/>
                  <a:gd name="T4" fmla="*/ 78 w 541"/>
                  <a:gd name="T5" fmla="*/ 410 h 540"/>
                  <a:gd name="T6" fmla="*/ 130 w 541"/>
                  <a:gd name="T7" fmla="*/ 77 h 540"/>
                  <a:gd name="T8" fmla="*/ 463 w 541"/>
                  <a:gd name="T9" fmla="*/ 130 h 540"/>
                </a:gdLst>
                <a:ahLst/>
                <a:cxnLst>
                  <a:cxn ang="0">
                    <a:pos x="T0" y="T1"/>
                  </a:cxn>
                  <a:cxn ang="0">
                    <a:pos x="T2" y="T3"/>
                  </a:cxn>
                  <a:cxn ang="0">
                    <a:pos x="T4" y="T5"/>
                  </a:cxn>
                  <a:cxn ang="0">
                    <a:pos x="T6" y="T7"/>
                  </a:cxn>
                  <a:cxn ang="0">
                    <a:pos x="T8" y="T9"/>
                  </a:cxn>
                </a:cxnLst>
                <a:rect l="0" t="0" r="r" b="b"/>
                <a:pathLst>
                  <a:path w="541" h="54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8" name="Freeform 210"/>
              <p:cNvSpPr/>
              <p:nvPr/>
            </p:nvSpPr>
            <p:spPr bwMode="auto">
              <a:xfrm>
                <a:off x="3418969" y="2200452"/>
                <a:ext cx="454949" cy="455309"/>
              </a:xfrm>
              <a:custGeom>
                <a:avLst/>
                <a:gdLst>
                  <a:gd name="T0" fmla="*/ 341 w 535"/>
                  <a:gd name="T1" fmla="*/ 41 h 535"/>
                  <a:gd name="T2" fmla="*/ 494 w 535"/>
                  <a:gd name="T3" fmla="*/ 341 h 535"/>
                  <a:gd name="T4" fmla="*/ 193 w 535"/>
                  <a:gd name="T5" fmla="*/ 494 h 535"/>
                  <a:gd name="T6" fmla="*/ 40 w 535"/>
                  <a:gd name="T7" fmla="*/ 194 h 535"/>
                  <a:gd name="T8" fmla="*/ 341 w 535"/>
                  <a:gd name="T9" fmla="*/ 41 h 535"/>
                </a:gdLst>
                <a:ahLst/>
                <a:cxnLst>
                  <a:cxn ang="0">
                    <a:pos x="T0" y="T1"/>
                  </a:cxn>
                  <a:cxn ang="0">
                    <a:pos x="T2" y="T3"/>
                  </a:cxn>
                  <a:cxn ang="0">
                    <a:pos x="T4" y="T5"/>
                  </a:cxn>
                  <a:cxn ang="0">
                    <a:pos x="T6" y="T7"/>
                  </a:cxn>
                  <a:cxn ang="0">
                    <a:pos x="T8" y="T9"/>
                  </a:cxn>
                </a:cxnLst>
                <a:rect l="0" t="0" r="r" b="b"/>
                <a:pathLst>
                  <a:path w="535" h="535">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49" name="Freeform 211"/>
              <p:cNvSpPr/>
              <p:nvPr/>
            </p:nvSpPr>
            <p:spPr bwMode="auto">
              <a:xfrm>
                <a:off x="3417170" y="2801893"/>
                <a:ext cx="454949" cy="454949"/>
              </a:xfrm>
              <a:custGeom>
                <a:avLst/>
                <a:gdLst>
                  <a:gd name="T0" fmla="*/ 194 w 535"/>
                  <a:gd name="T1" fmla="*/ 41 h 535"/>
                  <a:gd name="T2" fmla="*/ 495 w 535"/>
                  <a:gd name="T3" fmla="*/ 194 h 535"/>
                  <a:gd name="T4" fmla="*/ 342 w 535"/>
                  <a:gd name="T5" fmla="*/ 494 h 535"/>
                  <a:gd name="T6" fmla="*/ 41 w 535"/>
                  <a:gd name="T7" fmla="*/ 341 h 535"/>
                  <a:gd name="T8" fmla="*/ 194 w 535"/>
                  <a:gd name="T9" fmla="*/ 41 h 535"/>
                </a:gdLst>
                <a:ahLst/>
                <a:cxnLst>
                  <a:cxn ang="0">
                    <a:pos x="T0" y="T1"/>
                  </a:cxn>
                  <a:cxn ang="0">
                    <a:pos x="T2" y="T3"/>
                  </a:cxn>
                  <a:cxn ang="0">
                    <a:pos x="T4" y="T5"/>
                  </a:cxn>
                  <a:cxn ang="0">
                    <a:pos x="T6" y="T7"/>
                  </a:cxn>
                  <a:cxn ang="0">
                    <a:pos x="T8" y="T9"/>
                  </a:cxn>
                </a:cxnLst>
                <a:rect l="0" t="0" r="r" b="b"/>
                <a:pathLst>
                  <a:path w="535" h="535">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0" name="Freeform 212"/>
              <p:cNvSpPr/>
              <p:nvPr/>
            </p:nvSpPr>
            <p:spPr bwMode="auto">
              <a:xfrm>
                <a:off x="3767740" y="3286717"/>
                <a:ext cx="459988" cy="460348"/>
              </a:xfrm>
              <a:custGeom>
                <a:avLst/>
                <a:gdLst>
                  <a:gd name="T0" fmla="*/ 78 w 541"/>
                  <a:gd name="T1" fmla="*/ 130 h 541"/>
                  <a:gd name="T2" fmla="*/ 411 w 541"/>
                  <a:gd name="T3" fmla="*/ 77 h 541"/>
                  <a:gd name="T4" fmla="*/ 464 w 541"/>
                  <a:gd name="T5" fmla="*/ 411 h 541"/>
                  <a:gd name="T6" fmla="*/ 131 w 541"/>
                  <a:gd name="T7" fmla="*/ 463 h 541"/>
                  <a:gd name="T8" fmla="*/ 78 w 541"/>
                  <a:gd name="T9" fmla="*/ 130 h 541"/>
                </a:gdLst>
                <a:ahLst/>
                <a:cxnLst>
                  <a:cxn ang="0">
                    <a:pos x="T0" y="T1"/>
                  </a:cxn>
                  <a:cxn ang="0">
                    <a:pos x="T2" y="T3"/>
                  </a:cxn>
                  <a:cxn ang="0">
                    <a:pos x="T4" y="T5"/>
                  </a:cxn>
                  <a:cxn ang="0">
                    <a:pos x="T6" y="T7"/>
                  </a:cxn>
                  <a:cxn ang="0">
                    <a:pos x="T8" y="T9"/>
                  </a:cxn>
                </a:cxnLst>
                <a:rect l="0" t="0" r="r" b="b"/>
                <a:pathLst>
                  <a:path w="541" h="541">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1" name="Oval 213"/>
              <p:cNvSpPr>
                <a:spLocks noChangeArrowheads="1"/>
              </p:cNvSpPr>
              <p:nvPr/>
            </p:nvSpPr>
            <p:spPr bwMode="auto">
              <a:xfrm>
                <a:off x="4366301" y="3500155"/>
                <a:ext cx="405639" cy="405640"/>
              </a:xfrm>
              <a:prstGeom prst="ellipse"/>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2" name="Freeform 214"/>
              <p:cNvSpPr/>
              <p:nvPr/>
            </p:nvSpPr>
            <p:spPr bwMode="auto">
              <a:xfrm>
                <a:off x="4911233" y="3288516"/>
                <a:ext cx="459988" cy="459988"/>
              </a:xfrm>
              <a:custGeom>
                <a:avLst/>
                <a:gdLst>
                  <a:gd name="T0" fmla="*/ 78 w 541"/>
                  <a:gd name="T1" fmla="*/ 411 h 541"/>
                  <a:gd name="T2" fmla="*/ 131 w 541"/>
                  <a:gd name="T3" fmla="*/ 78 h 541"/>
                  <a:gd name="T4" fmla="*/ 464 w 541"/>
                  <a:gd name="T5" fmla="*/ 130 h 541"/>
                  <a:gd name="T6" fmla="*/ 411 w 541"/>
                  <a:gd name="T7" fmla="*/ 463 h 541"/>
                  <a:gd name="T8" fmla="*/ 78 w 541"/>
                  <a:gd name="T9" fmla="*/ 411 h 541"/>
                </a:gdLst>
                <a:ahLst/>
                <a:cxnLst>
                  <a:cxn ang="0">
                    <a:pos x="T0" y="T1"/>
                  </a:cxn>
                  <a:cxn ang="0">
                    <a:pos x="T2" y="T3"/>
                  </a:cxn>
                  <a:cxn ang="0">
                    <a:pos x="T4" y="T5"/>
                  </a:cxn>
                  <a:cxn ang="0">
                    <a:pos x="T6" y="T7"/>
                  </a:cxn>
                  <a:cxn ang="0">
                    <a:pos x="T8" y="T9"/>
                  </a:cxn>
                </a:cxnLst>
                <a:rect l="0" t="0" r="r" b="b"/>
                <a:pathLst>
                  <a:path w="541" h="541">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3" name="Freeform 215"/>
              <p:cNvSpPr/>
              <p:nvPr/>
            </p:nvSpPr>
            <p:spPr bwMode="auto">
              <a:xfrm>
                <a:off x="5268641" y="2805132"/>
                <a:ext cx="454949" cy="454229"/>
              </a:xfrm>
              <a:custGeom>
                <a:avLst/>
                <a:gdLst>
                  <a:gd name="T0" fmla="*/ 194 w 535"/>
                  <a:gd name="T1" fmla="*/ 494 h 534"/>
                  <a:gd name="T2" fmla="*/ 41 w 535"/>
                  <a:gd name="T3" fmla="*/ 193 h 534"/>
                  <a:gd name="T4" fmla="*/ 341 w 535"/>
                  <a:gd name="T5" fmla="*/ 40 h 534"/>
                  <a:gd name="T6" fmla="*/ 494 w 535"/>
                  <a:gd name="T7" fmla="*/ 341 h 534"/>
                  <a:gd name="T8" fmla="*/ 194 w 535"/>
                  <a:gd name="T9" fmla="*/ 494 h 534"/>
                </a:gdLst>
                <a:ahLst/>
                <a:cxnLst>
                  <a:cxn ang="0">
                    <a:pos x="T0" y="T1"/>
                  </a:cxn>
                  <a:cxn ang="0">
                    <a:pos x="T2" y="T3"/>
                  </a:cxn>
                  <a:cxn ang="0">
                    <a:pos x="T4" y="T5"/>
                  </a:cxn>
                  <a:cxn ang="0">
                    <a:pos x="T6" y="T7"/>
                  </a:cxn>
                  <a:cxn ang="0">
                    <a:pos x="T8" y="T9"/>
                  </a:cxn>
                </a:cxnLst>
                <a:rect l="0" t="0" r="r" b="b"/>
                <a:pathLst>
                  <a:path w="535" h="534">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4" name="Freeform 216"/>
              <p:cNvSpPr/>
              <p:nvPr/>
            </p:nvSpPr>
            <p:spPr bwMode="auto">
              <a:xfrm>
                <a:off x="5269360" y="2202972"/>
                <a:ext cx="454949" cy="455309"/>
              </a:xfrm>
              <a:custGeom>
                <a:avLst/>
                <a:gdLst>
                  <a:gd name="T0" fmla="*/ 341 w 535"/>
                  <a:gd name="T1" fmla="*/ 495 h 535"/>
                  <a:gd name="T2" fmla="*/ 41 w 535"/>
                  <a:gd name="T3" fmla="*/ 342 h 535"/>
                  <a:gd name="T4" fmla="*/ 194 w 535"/>
                  <a:gd name="T5" fmla="*/ 41 h 535"/>
                  <a:gd name="T6" fmla="*/ 494 w 535"/>
                  <a:gd name="T7" fmla="*/ 194 h 535"/>
                  <a:gd name="T8" fmla="*/ 341 w 535"/>
                  <a:gd name="T9" fmla="*/ 495 h 535"/>
                </a:gdLst>
                <a:ahLst/>
                <a:cxnLst>
                  <a:cxn ang="0">
                    <a:pos x="T0" y="T1"/>
                  </a:cxn>
                  <a:cxn ang="0">
                    <a:pos x="T2" y="T3"/>
                  </a:cxn>
                  <a:cxn ang="0">
                    <a:pos x="T4" y="T5"/>
                  </a:cxn>
                  <a:cxn ang="0">
                    <a:pos x="T6" y="T7"/>
                  </a:cxn>
                  <a:cxn ang="0">
                    <a:pos x="T8" y="T9"/>
                  </a:cxn>
                </a:cxnLst>
                <a:rect l="0" t="0" r="r" b="b"/>
                <a:pathLst>
                  <a:path w="535" h="535">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5" name="Freeform 217"/>
              <p:cNvSpPr/>
              <p:nvPr/>
            </p:nvSpPr>
            <p:spPr bwMode="auto">
              <a:xfrm>
                <a:off x="4913752" y="1713829"/>
                <a:ext cx="460348" cy="459628"/>
              </a:xfrm>
              <a:custGeom>
                <a:avLst/>
                <a:gdLst>
                  <a:gd name="T0" fmla="*/ 464 w 541"/>
                  <a:gd name="T1" fmla="*/ 410 h 540"/>
                  <a:gd name="T2" fmla="*/ 131 w 541"/>
                  <a:gd name="T3" fmla="*/ 463 h 540"/>
                  <a:gd name="T4" fmla="*/ 78 w 541"/>
                  <a:gd name="T5" fmla="*/ 130 h 540"/>
                  <a:gd name="T6" fmla="*/ 411 w 541"/>
                  <a:gd name="T7" fmla="*/ 77 h 540"/>
                  <a:gd name="T8" fmla="*/ 464 w 541"/>
                  <a:gd name="T9" fmla="*/ 410 h 540"/>
                </a:gdLst>
                <a:ahLst/>
                <a:cxnLst>
                  <a:cxn ang="0">
                    <a:pos x="T0" y="T1"/>
                  </a:cxn>
                  <a:cxn ang="0">
                    <a:pos x="T2" y="T3"/>
                  </a:cxn>
                  <a:cxn ang="0">
                    <a:pos x="T4" y="T5"/>
                  </a:cxn>
                  <a:cxn ang="0">
                    <a:pos x="T6" y="T7"/>
                  </a:cxn>
                  <a:cxn ang="0">
                    <a:pos x="T8" y="T9"/>
                  </a:cxn>
                </a:cxnLst>
                <a:rect l="0" t="0" r="r" b="b"/>
                <a:pathLst>
                  <a:path w="541" h="54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algn="ctr" blurRad="63500" rotWithShape="0" sx="102000" sy="102000">
                  <a:prstClr val="black">
                    <a:alpha val="40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6" name="Freeform 912"/>
              <p:cNvSpPr/>
              <p:nvPr/>
            </p:nvSpPr>
            <p:spPr bwMode="auto">
              <a:xfrm>
                <a:off x="3910179" y="2033807"/>
                <a:ext cx="1323643" cy="1396880"/>
              </a:xfrm>
              <a:custGeom>
                <a:avLst/>
                <a:gdLst>
                  <a:gd name="T0" fmla="*/ 1668 w 1790"/>
                  <a:gd name="T1" fmla="*/ 1066 h 1889"/>
                  <a:gd name="T2" fmla="*/ 1678 w 1790"/>
                  <a:gd name="T3" fmla="*/ 954 h 1889"/>
                  <a:gd name="T4" fmla="*/ 1668 w 1790"/>
                  <a:gd name="T5" fmla="*/ 841 h 1889"/>
                  <a:gd name="T6" fmla="*/ 1790 w 1790"/>
                  <a:gd name="T7" fmla="*/ 664 h 1889"/>
                  <a:gd name="T8" fmla="*/ 1584 w 1790"/>
                  <a:gd name="T9" fmla="*/ 580 h 1889"/>
                  <a:gd name="T10" fmla="*/ 1464 w 1790"/>
                  <a:gd name="T11" fmla="*/ 412 h 1889"/>
                  <a:gd name="T12" fmla="*/ 1454 w 1790"/>
                  <a:gd name="T13" fmla="*/ 187 h 1889"/>
                  <a:gd name="T14" fmla="*/ 1240 w 1790"/>
                  <a:gd name="T15" fmla="*/ 243 h 1889"/>
                  <a:gd name="T16" fmla="*/ 1044 w 1790"/>
                  <a:gd name="T17" fmla="*/ 177 h 1889"/>
                  <a:gd name="T18" fmla="*/ 895 w 1790"/>
                  <a:gd name="T19" fmla="*/ 0 h 1889"/>
                  <a:gd name="T20" fmla="*/ 765 w 1790"/>
                  <a:gd name="T21" fmla="*/ 177 h 1889"/>
                  <a:gd name="T22" fmla="*/ 569 w 1790"/>
                  <a:gd name="T23" fmla="*/ 243 h 1889"/>
                  <a:gd name="T24" fmla="*/ 345 w 1790"/>
                  <a:gd name="T25" fmla="*/ 177 h 1889"/>
                  <a:gd name="T26" fmla="*/ 335 w 1790"/>
                  <a:gd name="T27" fmla="*/ 402 h 1889"/>
                  <a:gd name="T28" fmla="*/ 214 w 1790"/>
                  <a:gd name="T29" fmla="*/ 571 h 1889"/>
                  <a:gd name="T30" fmla="*/ 0 w 1790"/>
                  <a:gd name="T31" fmla="*/ 645 h 1889"/>
                  <a:gd name="T32" fmla="*/ 122 w 1790"/>
                  <a:gd name="T33" fmla="*/ 832 h 1889"/>
                  <a:gd name="T34" fmla="*/ 113 w 1790"/>
                  <a:gd name="T35" fmla="*/ 954 h 1889"/>
                  <a:gd name="T36" fmla="*/ 122 w 1790"/>
                  <a:gd name="T37" fmla="*/ 1047 h 1889"/>
                  <a:gd name="T38" fmla="*/ 0 w 1790"/>
                  <a:gd name="T39" fmla="*/ 1226 h 1889"/>
                  <a:gd name="T40" fmla="*/ 195 w 1790"/>
                  <a:gd name="T41" fmla="*/ 1309 h 1889"/>
                  <a:gd name="T42" fmla="*/ 327 w 1790"/>
                  <a:gd name="T43" fmla="*/ 1488 h 1889"/>
                  <a:gd name="T44" fmla="*/ 335 w 1790"/>
                  <a:gd name="T45" fmla="*/ 1702 h 1889"/>
                  <a:gd name="T46" fmla="*/ 530 w 1790"/>
                  <a:gd name="T47" fmla="*/ 1647 h 1889"/>
                  <a:gd name="T48" fmla="*/ 755 w 1790"/>
                  <a:gd name="T49" fmla="*/ 1721 h 1889"/>
                  <a:gd name="T50" fmla="*/ 886 w 1790"/>
                  <a:gd name="T51" fmla="*/ 1889 h 1889"/>
                  <a:gd name="T52" fmla="*/ 1016 w 1790"/>
                  <a:gd name="T53" fmla="*/ 1729 h 1889"/>
                  <a:gd name="T54" fmla="*/ 1240 w 1790"/>
                  <a:gd name="T55" fmla="*/ 1655 h 1889"/>
                  <a:gd name="T56" fmla="*/ 1435 w 1790"/>
                  <a:gd name="T57" fmla="*/ 1711 h 1889"/>
                  <a:gd name="T58" fmla="*/ 1444 w 1790"/>
                  <a:gd name="T59" fmla="*/ 1506 h 1889"/>
                  <a:gd name="T60" fmla="*/ 1584 w 1790"/>
                  <a:gd name="T61" fmla="*/ 1319 h 1889"/>
                  <a:gd name="T62" fmla="*/ 1781 w 1790"/>
                  <a:gd name="T63" fmla="*/ 1244 h 1889"/>
                  <a:gd name="T64" fmla="*/ 1668 w 1790"/>
                  <a:gd name="T65" fmla="*/ 1066 h 1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90" h="1889">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bg1"/>
              </a:solidFill>
              <a:ln>
                <a:noFill/>
              </a:ln>
              <a:effectLst>
                <a:outerShdw algn="ctr" blurRad="812800" rotWithShape="0" sx="116000" sy="116000">
                  <a:prstClr val="black">
                    <a:alpha val="16000"/>
                  </a:prstClr>
                </a:outerShdw>
              </a:effectLst>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7" name="Freeform 831"/>
              <p:cNvSpPr/>
              <p:nvPr/>
            </p:nvSpPr>
            <p:spPr bwMode="auto">
              <a:xfrm>
                <a:off x="4432491" y="2254751"/>
                <a:ext cx="270442" cy="53653"/>
              </a:xfrm>
              <a:custGeom>
                <a:avLst/>
                <a:gdLst>
                  <a:gd name="T0" fmla="*/ 490 w 947"/>
                  <a:gd name="T1" fmla="*/ 0 h 188"/>
                  <a:gd name="T2" fmla="*/ 0 w 947"/>
                  <a:gd name="T3" fmla="*/ 73 h 188"/>
                  <a:gd name="T4" fmla="*/ 38 w 947"/>
                  <a:gd name="T5" fmla="*/ 188 h 188"/>
                  <a:gd name="T6" fmla="*/ 488 w 947"/>
                  <a:gd name="T7" fmla="*/ 122 h 188"/>
                  <a:gd name="T8" fmla="*/ 911 w 947"/>
                  <a:gd name="T9" fmla="*/ 181 h 188"/>
                  <a:gd name="T10" fmla="*/ 947 w 947"/>
                  <a:gd name="T11" fmla="*/ 65 h 188"/>
                  <a:gd name="T12" fmla="*/ 490 w 947"/>
                  <a:gd name="T13" fmla="*/ 0 h 188"/>
                </a:gdLst>
                <a:ahLst/>
                <a:cxnLst>
                  <a:cxn ang="0">
                    <a:pos x="T0" y="T1"/>
                  </a:cxn>
                  <a:cxn ang="0">
                    <a:pos x="T2" y="T3"/>
                  </a:cxn>
                  <a:cxn ang="0">
                    <a:pos x="T4" y="T5"/>
                  </a:cxn>
                  <a:cxn ang="0">
                    <a:pos x="T6" y="T7"/>
                  </a:cxn>
                  <a:cxn ang="0">
                    <a:pos x="T8" y="T9"/>
                  </a:cxn>
                  <a:cxn ang="0">
                    <a:pos x="T10" y="T11"/>
                  </a:cxn>
                  <a:cxn ang="0">
                    <a:pos x="T12" y="T13"/>
                  </a:cxn>
                </a:cxnLst>
                <a:rect l="0" t="0" r="r" b="b"/>
                <a:pathLst>
                  <a:path w="947" h="188">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8" name="Freeform 832"/>
              <p:cNvSpPr/>
              <p:nvPr/>
            </p:nvSpPr>
            <p:spPr bwMode="auto">
              <a:xfrm>
                <a:off x="4717797" y="2279886"/>
                <a:ext cx="228872" cy="178723"/>
              </a:xfrm>
              <a:custGeom>
                <a:avLst/>
                <a:gdLst>
                  <a:gd name="T0" fmla="*/ 40 w 802"/>
                  <a:gd name="T1" fmla="*/ 0 h 626"/>
                  <a:gd name="T2" fmla="*/ 0 w 802"/>
                  <a:gd name="T3" fmla="*/ 121 h 626"/>
                  <a:gd name="T4" fmla="*/ 707 w 802"/>
                  <a:gd name="T5" fmla="*/ 626 h 626"/>
                  <a:gd name="T6" fmla="*/ 802 w 802"/>
                  <a:gd name="T7" fmla="*/ 556 h 626"/>
                  <a:gd name="T8" fmla="*/ 40 w 802"/>
                  <a:gd name="T9" fmla="*/ 0 h 626"/>
                </a:gdLst>
                <a:ahLst/>
                <a:cxnLst>
                  <a:cxn ang="0">
                    <a:pos x="T0" y="T1"/>
                  </a:cxn>
                  <a:cxn ang="0">
                    <a:pos x="T2" y="T3"/>
                  </a:cxn>
                  <a:cxn ang="0">
                    <a:pos x="T4" y="T5"/>
                  </a:cxn>
                  <a:cxn ang="0">
                    <a:pos x="T6" y="T7"/>
                  </a:cxn>
                  <a:cxn ang="0">
                    <a:pos x="T8" y="T9"/>
                  </a:cxn>
                </a:cxnLst>
                <a:rect l="0" t="0" r="r" b="b"/>
                <a:pathLst>
                  <a:path w="802" h="626">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59" name="Freeform 833"/>
              <p:cNvSpPr/>
              <p:nvPr/>
            </p:nvSpPr>
            <p:spPr bwMode="auto">
              <a:xfrm>
                <a:off x="4191056" y="2282423"/>
                <a:ext cx="228631" cy="181260"/>
              </a:xfrm>
              <a:custGeom>
                <a:avLst/>
                <a:gdLst>
                  <a:gd name="T0" fmla="*/ 763 w 801"/>
                  <a:gd name="T1" fmla="*/ 0 h 635"/>
                  <a:gd name="T2" fmla="*/ 0 w 801"/>
                  <a:gd name="T3" fmla="*/ 564 h 635"/>
                  <a:gd name="T4" fmla="*/ 99 w 801"/>
                  <a:gd name="T5" fmla="*/ 635 h 635"/>
                  <a:gd name="T6" fmla="*/ 801 w 801"/>
                  <a:gd name="T7" fmla="*/ 118 h 635"/>
                  <a:gd name="T8" fmla="*/ 763 w 801"/>
                  <a:gd name="T9" fmla="*/ 0 h 635"/>
                </a:gdLst>
                <a:ahLst/>
                <a:cxnLst>
                  <a:cxn ang="0">
                    <a:pos x="T0" y="T1"/>
                  </a:cxn>
                  <a:cxn ang="0">
                    <a:pos x="T2" y="T3"/>
                  </a:cxn>
                  <a:cxn ang="0">
                    <a:pos x="T4" y="T5"/>
                  </a:cxn>
                  <a:cxn ang="0">
                    <a:pos x="T6" y="T7"/>
                  </a:cxn>
                  <a:cxn ang="0">
                    <a:pos x="T8" y="T9"/>
                  </a:cxn>
                </a:cxnLst>
                <a:rect l="0" t="0" r="r" b="b"/>
                <a:pathLst>
                  <a:path w="801" h="635">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0" name="Freeform 834"/>
              <p:cNvSpPr/>
              <p:nvPr/>
            </p:nvSpPr>
            <p:spPr bwMode="auto">
              <a:xfrm>
                <a:off x="4935550" y="2459939"/>
                <a:ext cx="113712" cy="256665"/>
              </a:xfrm>
              <a:custGeom>
                <a:avLst/>
                <a:gdLst>
                  <a:gd name="T0" fmla="*/ 97 w 398"/>
                  <a:gd name="T1" fmla="*/ 0 h 899"/>
                  <a:gd name="T2" fmla="*/ 0 w 398"/>
                  <a:gd name="T3" fmla="*/ 71 h 899"/>
                  <a:gd name="T4" fmla="*/ 275 w 398"/>
                  <a:gd name="T5" fmla="*/ 899 h 899"/>
                  <a:gd name="T6" fmla="*/ 398 w 398"/>
                  <a:gd name="T7" fmla="*/ 898 h 899"/>
                  <a:gd name="T8" fmla="*/ 97 w 398"/>
                  <a:gd name="T9" fmla="*/ 0 h 899"/>
                </a:gdLst>
                <a:ahLst/>
                <a:cxnLst>
                  <a:cxn ang="0">
                    <a:pos x="T0" y="T1"/>
                  </a:cxn>
                  <a:cxn ang="0">
                    <a:pos x="T2" y="T3"/>
                  </a:cxn>
                  <a:cxn ang="0">
                    <a:pos x="T4" y="T5"/>
                  </a:cxn>
                  <a:cxn ang="0">
                    <a:pos x="T6" y="T7"/>
                  </a:cxn>
                  <a:cxn ang="0">
                    <a:pos x="T8" y="T9"/>
                  </a:cxn>
                </a:cxnLst>
                <a:rect l="0" t="0" r="r" b="b"/>
                <a:pathLst>
                  <a:path w="398" h="899">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1" name="Freeform 835"/>
              <p:cNvSpPr/>
              <p:nvPr/>
            </p:nvSpPr>
            <p:spPr bwMode="auto">
              <a:xfrm>
                <a:off x="4094739" y="2461992"/>
                <a:ext cx="109965" cy="261860"/>
              </a:xfrm>
              <a:custGeom>
                <a:avLst/>
                <a:gdLst>
                  <a:gd name="T0" fmla="*/ 281 w 385"/>
                  <a:gd name="T1" fmla="*/ 0 h 917"/>
                  <a:gd name="T2" fmla="*/ 73 w 385"/>
                  <a:gd name="T3" fmla="*/ 433 h 917"/>
                  <a:gd name="T4" fmla="*/ 0 w 385"/>
                  <a:gd name="T5" fmla="*/ 917 h 917"/>
                  <a:gd name="T6" fmla="*/ 119 w 385"/>
                  <a:gd name="T7" fmla="*/ 917 h 917"/>
                  <a:gd name="T8" fmla="*/ 385 w 385"/>
                  <a:gd name="T9" fmla="*/ 77 h 917"/>
                  <a:gd name="T10" fmla="*/ 281 w 385"/>
                  <a:gd name="T11" fmla="*/ 0 h 917"/>
                </a:gdLst>
                <a:ahLst/>
                <a:cxnLst>
                  <a:cxn ang="0">
                    <a:pos x="T0" y="T1"/>
                  </a:cxn>
                  <a:cxn ang="0">
                    <a:pos x="T2" y="T3"/>
                  </a:cxn>
                  <a:cxn ang="0">
                    <a:pos x="T4" y="T5"/>
                  </a:cxn>
                  <a:cxn ang="0">
                    <a:pos x="T6" y="T7"/>
                  </a:cxn>
                  <a:cxn ang="0">
                    <a:pos x="T8" y="T9"/>
                  </a:cxn>
                  <a:cxn ang="0">
                    <a:pos x="T10" y="T11"/>
                  </a:cxn>
                </a:cxnLst>
                <a:rect l="0" t="0" r="r" b="b"/>
                <a:pathLst>
                  <a:path w="385" h="917">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2" name="Freeform 836"/>
              <p:cNvSpPr/>
              <p:nvPr/>
            </p:nvSpPr>
            <p:spPr bwMode="auto">
              <a:xfrm>
                <a:off x="4938447" y="2741738"/>
                <a:ext cx="110811" cy="258478"/>
              </a:xfrm>
              <a:custGeom>
                <a:avLst/>
                <a:gdLst>
                  <a:gd name="T0" fmla="*/ 388 w 388"/>
                  <a:gd name="T1" fmla="*/ 0 h 905"/>
                  <a:gd name="T2" fmla="*/ 266 w 388"/>
                  <a:gd name="T3" fmla="*/ 0 h 905"/>
                  <a:gd name="T4" fmla="*/ 0 w 388"/>
                  <a:gd name="T5" fmla="*/ 836 h 905"/>
                  <a:gd name="T6" fmla="*/ 96 w 388"/>
                  <a:gd name="T7" fmla="*/ 905 h 905"/>
                  <a:gd name="T8" fmla="*/ 305 w 388"/>
                  <a:gd name="T9" fmla="*/ 465 h 905"/>
                  <a:gd name="T10" fmla="*/ 305 w 388"/>
                  <a:gd name="T11" fmla="*/ 464 h 905"/>
                  <a:gd name="T12" fmla="*/ 305 w 388"/>
                  <a:gd name="T13" fmla="*/ 464 h 905"/>
                  <a:gd name="T14" fmla="*/ 305 w 388"/>
                  <a:gd name="T15" fmla="*/ 464 h 905"/>
                  <a:gd name="T16" fmla="*/ 388 w 388"/>
                  <a:gd name="T17"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905">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3" name="Freeform 837"/>
              <p:cNvSpPr/>
              <p:nvPr/>
            </p:nvSpPr>
            <p:spPr bwMode="auto">
              <a:xfrm>
                <a:off x="4094742" y="2747174"/>
                <a:ext cx="113108" cy="259322"/>
              </a:xfrm>
              <a:custGeom>
                <a:avLst/>
                <a:gdLst>
                  <a:gd name="T0" fmla="*/ 119 w 396"/>
                  <a:gd name="T1" fmla="*/ 0 h 908"/>
                  <a:gd name="T2" fmla="*/ 119 w 396"/>
                  <a:gd name="T3" fmla="*/ 0 h 908"/>
                  <a:gd name="T4" fmla="*/ 0 w 396"/>
                  <a:gd name="T5" fmla="*/ 1 h 908"/>
                  <a:gd name="T6" fmla="*/ 298 w 396"/>
                  <a:gd name="T7" fmla="*/ 908 h 908"/>
                  <a:gd name="T8" fmla="*/ 396 w 396"/>
                  <a:gd name="T9" fmla="*/ 835 h 908"/>
                  <a:gd name="T10" fmla="*/ 119 w 396"/>
                  <a:gd name="T11" fmla="*/ 0 h 908"/>
                </a:gdLst>
                <a:ahLst/>
                <a:cxnLst>
                  <a:cxn ang="0">
                    <a:pos x="T0" y="T1"/>
                  </a:cxn>
                  <a:cxn ang="0">
                    <a:pos x="T2" y="T3"/>
                  </a:cxn>
                  <a:cxn ang="0">
                    <a:pos x="T4" y="T5"/>
                  </a:cxn>
                  <a:cxn ang="0">
                    <a:pos x="T6" y="T7"/>
                  </a:cxn>
                  <a:cxn ang="0">
                    <a:pos x="T8" y="T9"/>
                  </a:cxn>
                  <a:cxn ang="0">
                    <a:pos x="T10" y="T11"/>
                  </a:cxn>
                </a:cxnLst>
                <a:rect l="0" t="0" r="r" b="b"/>
                <a:pathLst>
                  <a:path w="396" h="908">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4" name="Freeform 838"/>
              <p:cNvSpPr/>
              <p:nvPr/>
            </p:nvSpPr>
            <p:spPr bwMode="auto">
              <a:xfrm>
                <a:off x="4720940" y="3001909"/>
                <a:ext cx="227785" cy="179328"/>
              </a:xfrm>
              <a:custGeom>
                <a:avLst/>
                <a:gdLst>
                  <a:gd name="T0" fmla="*/ 708 w 798"/>
                  <a:gd name="T1" fmla="*/ 0 h 628"/>
                  <a:gd name="T2" fmla="*/ 0 w 798"/>
                  <a:gd name="T3" fmla="*/ 518 h 628"/>
                  <a:gd name="T4" fmla="*/ 35 w 798"/>
                  <a:gd name="T5" fmla="*/ 628 h 628"/>
                  <a:gd name="T6" fmla="*/ 798 w 798"/>
                  <a:gd name="T7" fmla="*/ 66 h 628"/>
                  <a:gd name="T8" fmla="*/ 708 w 798"/>
                  <a:gd name="T9" fmla="*/ 0 h 628"/>
                  <a:gd name="T10" fmla="*/ 708 w 798"/>
                  <a:gd name="T11" fmla="*/ 0 h 628"/>
                </a:gdLst>
                <a:ahLst/>
                <a:cxnLst>
                  <a:cxn ang="0">
                    <a:pos x="T0" y="T1"/>
                  </a:cxn>
                  <a:cxn ang="0">
                    <a:pos x="T2" y="T3"/>
                  </a:cxn>
                  <a:cxn ang="0">
                    <a:pos x="T4" y="T5"/>
                  </a:cxn>
                  <a:cxn ang="0">
                    <a:pos x="T6" y="T7"/>
                  </a:cxn>
                  <a:cxn ang="0">
                    <a:pos x="T8" y="T9"/>
                  </a:cxn>
                  <a:cxn ang="0">
                    <a:pos x="T10" y="T11"/>
                  </a:cxn>
                </a:cxnLst>
                <a:rect l="0" t="0" r="r" b="b"/>
                <a:pathLst>
                  <a:path w="798" h="628">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5" name="Freeform 839"/>
              <p:cNvSpPr/>
              <p:nvPr/>
            </p:nvSpPr>
            <p:spPr bwMode="auto">
              <a:xfrm>
                <a:off x="4193596" y="3003842"/>
                <a:ext cx="231288" cy="179328"/>
              </a:xfrm>
              <a:custGeom>
                <a:avLst/>
                <a:gdLst>
                  <a:gd name="T0" fmla="*/ 98 w 810"/>
                  <a:gd name="T1" fmla="*/ 0 h 628"/>
                  <a:gd name="T2" fmla="*/ 98 w 810"/>
                  <a:gd name="T3" fmla="*/ 0 h 628"/>
                  <a:gd name="T4" fmla="*/ 0 w 810"/>
                  <a:gd name="T5" fmla="*/ 73 h 628"/>
                  <a:gd name="T6" fmla="*/ 773 w 810"/>
                  <a:gd name="T7" fmla="*/ 628 h 628"/>
                  <a:gd name="T8" fmla="*/ 810 w 810"/>
                  <a:gd name="T9" fmla="*/ 514 h 628"/>
                  <a:gd name="T10" fmla="*/ 98 w 810"/>
                  <a:gd name="T11" fmla="*/ 0 h 628"/>
                </a:gdLst>
                <a:ahLst/>
                <a:cxnLst>
                  <a:cxn ang="0">
                    <a:pos x="T0" y="T1"/>
                  </a:cxn>
                  <a:cxn ang="0">
                    <a:pos x="T2" y="T3"/>
                  </a:cxn>
                  <a:cxn ang="0">
                    <a:pos x="T4" y="T5"/>
                  </a:cxn>
                  <a:cxn ang="0">
                    <a:pos x="T6" y="T7"/>
                  </a:cxn>
                  <a:cxn ang="0">
                    <a:pos x="T8" y="T9"/>
                  </a:cxn>
                  <a:cxn ang="0">
                    <a:pos x="T10" y="T11"/>
                  </a:cxn>
                </a:cxnLst>
                <a:rect l="0" t="0" r="r" b="b"/>
                <a:pathLst>
                  <a:path w="810" h="628">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sp>
            <p:nvSpPr>
              <p:cNvPr id="1049166" name="Freeform 840"/>
              <p:cNvSpPr/>
              <p:nvPr/>
            </p:nvSpPr>
            <p:spPr bwMode="auto">
              <a:xfrm>
                <a:off x="4437686" y="3157542"/>
                <a:ext cx="269837" cy="52203"/>
              </a:xfrm>
              <a:custGeom>
                <a:avLst/>
                <a:gdLst>
                  <a:gd name="T0" fmla="*/ 908 w 945"/>
                  <a:gd name="T1" fmla="*/ 0 h 183"/>
                  <a:gd name="T2" fmla="*/ 469 w 945"/>
                  <a:gd name="T3" fmla="*/ 63 h 183"/>
                  <a:gd name="T4" fmla="*/ 38 w 945"/>
                  <a:gd name="T5" fmla="*/ 2 h 183"/>
                  <a:gd name="T6" fmla="*/ 38 w 945"/>
                  <a:gd name="T7" fmla="*/ 2 h 183"/>
                  <a:gd name="T8" fmla="*/ 0 w 945"/>
                  <a:gd name="T9" fmla="*/ 121 h 183"/>
                  <a:gd name="T10" fmla="*/ 472 w 945"/>
                  <a:gd name="T11" fmla="*/ 183 h 183"/>
                  <a:gd name="T12" fmla="*/ 945 w 945"/>
                  <a:gd name="T13" fmla="*/ 113 h 183"/>
                  <a:gd name="T14" fmla="*/ 908 w 945"/>
                  <a:gd name="T15" fmla="*/ 0 h 183"/>
                  <a:gd name="T16" fmla="*/ 908 w 945"/>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5" h="183">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anchor="t" anchorCtr="0" bIns="34290" compatLnSpc="1" lIns="68580" numCol="1" rIns="68580" tIns="34290" vert="horz" wrap="square">
                <a:prstTxWarp prst="textNoShape"/>
              </a:bodyPr>
              <a:p>
                <a:endParaRPr dirty="0" sz="1350" lang="en-US">
                  <a:latin typeface="Public Sans" pitchFamily="2" charset="0"/>
                </a:endParaRPr>
              </a:p>
            </p:txBody>
          </p:sp>
        </p:grpSp>
      </p:grpSp>
      <p:sp>
        <p:nvSpPr>
          <p:cNvPr id="1049167" name="Text Placeholder 16"/>
          <p:cNvSpPr>
            <a:spLocks noGrp="1"/>
          </p:cNvSpPr>
          <p:nvPr>
            <p:ph type="body" sz="quarter" idx="15"/>
          </p:nvPr>
        </p:nvSpPr>
        <p:spPr>
          <a:xfrm>
            <a:off x="562709" y="1219593"/>
            <a:ext cx="2158088" cy="320142"/>
          </a:xfrm>
          <a:prstGeom prst="rect"/>
        </p:spPr>
        <p:txBody>
          <a:bodyPr anchor="ctr"/>
          <a:lstStyle>
            <a:lvl1pPr algn="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68" name="Text Placeholder 16"/>
          <p:cNvSpPr>
            <a:spLocks noGrp="1"/>
          </p:cNvSpPr>
          <p:nvPr>
            <p:ph type="body" sz="quarter" idx="16"/>
          </p:nvPr>
        </p:nvSpPr>
        <p:spPr>
          <a:xfrm>
            <a:off x="562709" y="1938083"/>
            <a:ext cx="2158088" cy="320142"/>
          </a:xfrm>
          <a:prstGeom prst="rect"/>
        </p:spPr>
        <p:txBody>
          <a:bodyPr anchor="ctr"/>
          <a:lstStyle>
            <a:lvl1pPr algn="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69" name="Text Placeholder 16"/>
          <p:cNvSpPr>
            <a:spLocks noGrp="1"/>
          </p:cNvSpPr>
          <p:nvPr>
            <p:ph type="body" sz="quarter" idx="17"/>
          </p:nvPr>
        </p:nvSpPr>
        <p:spPr>
          <a:xfrm>
            <a:off x="562709" y="3375063"/>
            <a:ext cx="2158088" cy="320142"/>
          </a:xfrm>
          <a:prstGeom prst="rect"/>
        </p:spPr>
        <p:txBody>
          <a:bodyPr anchor="ctr"/>
          <a:lstStyle>
            <a:lvl1pPr algn="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0" name="Text Placeholder 16"/>
          <p:cNvSpPr>
            <a:spLocks noGrp="1"/>
          </p:cNvSpPr>
          <p:nvPr>
            <p:ph type="body" sz="quarter" idx="18"/>
          </p:nvPr>
        </p:nvSpPr>
        <p:spPr>
          <a:xfrm>
            <a:off x="562709" y="4093553"/>
            <a:ext cx="2158088" cy="320142"/>
          </a:xfrm>
          <a:prstGeom prst="rect"/>
        </p:spPr>
        <p:txBody>
          <a:bodyPr anchor="ctr"/>
          <a:lstStyle>
            <a:lvl1pPr algn="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1" name="Text Placeholder 16"/>
          <p:cNvSpPr>
            <a:spLocks noGrp="1"/>
          </p:cNvSpPr>
          <p:nvPr>
            <p:ph type="body" sz="quarter" idx="19"/>
          </p:nvPr>
        </p:nvSpPr>
        <p:spPr>
          <a:xfrm>
            <a:off x="562709" y="2656573"/>
            <a:ext cx="2158088" cy="320142"/>
          </a:xfrm>
          <a:prstGeom prst="rect"/>
        </p:spPr>
        <p:txBody>
          <a:bodyPr anchor="ctr"/>
          <a:lstStyle>
            <a:lvl1pPr algn="r">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2" name="Text Placeholder 16"/>
          <p:cNvSpPr>
            <a:spLocks noGrp="1"/>
          </p:cNvSpPr>
          <p:nvPr>
            <p:ph type="body" sz="quarter" idx="20"/>
          </p:nvPr>
        </p:nvSpPr>
        <p:spPr>
          <a:xfrm>
            <a:off x="6420898" y="1219593"/>
            <a:ext cx="2158088" cy="320142"/>
          </a:xfrm>
          <a:prstGeom prst="rect"/>
        </p:spPr>
        <p:txBody>
          <a:bodyPr anchor="ctr"/>
          <a:lstStyle>
            <a:lvl1pPr algn="l">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3" name="Text Placeholder 16"/>
          <p:cNvSpPr>
            <a:spLocks noGrp="1"/>
          </p:cNvSpPr>
          <p:nvPr>
            <p:ph type="body" sz="quarter" idx="21"/>
          </p:nvPr>
        </p:nvSpPr>
        <p:spPr>
          <a:xfrm>
            <a:off x="6420898" y="1938083"/>
            <a:ext cx="2158088" cy="320142"/>
          </a:xfrm>
          <a:prstGeom prst="rect"/>
        </p:spPr>
        <p:txBody>
          <a:bodyPr anchor="ctr"/>
          <a:lstStyle>
            <a:lvl1pPr algn="l">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4" name="Text Placeholder 16"/>
          <p:cNvSpPr>
            <a:spLocks noGrp="1"/>
          </p:cNvSpPr>
          <p:nvPr>
            <p:ph type="body" sz="quarter" idx="22"/>
          </p:nvPr>
        </p:nvSpPr>
        <p:spPr>
          <a:xfrm>
            <a:off x="6420898" y="3375063"/>
            <a:ext cx="2158088" cy="320142"/>
          </a:xfrm>
          <a:prstGeom prst="rect"/>
        </p:spPr>
        <p:txBody>
          <a:bodyPr anchor="ctr"/>
          <a:lstStyle>
            <a:lvl1pPr algn="l">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5" name="Text Placeholder 16"/>
          <p:cNvSpPr>
            <a:spLocks noGrp="1"/>
          </p:cNvSpPr>
          <p:nvPr>
            <p:ph type="body" sz="quarter" idx="23"/>
          </p:nvPr>
        </p:nvSpPr>
        <p:spPr>
          <a:xfrm>
            <a:off x="6420898" y="4093553"/>
            <a:ext cx="2158088" cy="320142"/>
          </a:xfrm>
          <a:prstGeom prst="rect"/>
        </p:spPr>
        <p:txBody>
          <a:bodyPr anchor="ctr"/>
          <a:lstStyle>
            <a:lvl1pPr algn="l">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176" name="Text Placeholder 16"/>
          <p:cNvSpPr>
            <a:spLocks noGrp="1"/>
          </p:cNvSpPr>
          <p:nvPr>
            <p:ph type="body" sz="quarter" idx="24"/>
          </p:nvPr>
        </p:nvSpPr>
        <p:spPr>
          <a:xfrm>
            <a:off x="6420898" y="2656573"/>
            <a:ext cx="2158088" cy="320142"/>
          </a:xfrm>
          <a:prstGeom prst="rect"/>
        </p:spPr>
        <p:txBody>
          <a:bodyPr anchor="ctr"/>
          <a:lstStyle>
            <a:lvl1pPr algn="l">
              <a:defRPr b="1" sz="13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485" name="Shape 31"/>
        <p:cNvGrpSpPr/>
        <p:nvPr/>
      </p:nvGrpSpPr>
      <p:grpSpPr>
        <a:xfrm>
          <a:off x="0" y="0"/>
          <a:ext cx="0" cy="0"/>
          <a:chOff x="0" y="0"/>
          <a:chExt cx="0" cy="0"/>
        </a:xfrm>
      </p:grpSpPr>
      <p:pic>
        <p:nvPicPr>
          <p:cNvPr id="209732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742" name="Google Shape;41;p34"/>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lstStyle>
            <a:lvl1pPr algn="l" lvl="0">
              <a:lnSpc>
                <a:spcPct val="100000"/>
              </a:lnSpc>
              <a:spcBef>
                <a:spcPts val="0"/>
              </a:spcBef>
              <a:spcAft>
                <a:spcPts val="0"/>
              </a:spcAft>
              <a:buClr>
                <a:srgbClr val="22366A"/>
              </a:buClr>
              <a:buSzPts val="1700"/>
              <a:buFont typeface="Public Sans"/>
              <a:buNone/>
              <a:defRPr b="1" sz="1700">
                <a:solidFill>
                  <a:srgbClr val="22366A"/>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743" name="Google Shape;43;p34"/>
          <p:cNvSpPr/>
          <p:nvPr userDrawn="1"/>
        </p:nvSpPr>
        <p:spPr>
          <a:xfrm>
            <a:off x="0" y="202405"/>
            <a:ext cx="135731" cy="344091"/>
          </a:xfrm>
          <a:prstGeom prst="rect"/>
          <a:solidFill>
            <a:srgbClr val="22366A"/>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0" name="Shape 37"/>
        <p:cNvGrpSpPr/>
        <p:nvPr/>
      </p:nvGrpSpPr>
      <p:grpSpPr>
        <a:xfrm>
          <a:off x="0" y="0"/>
          <a:ext cx="0" cy="0"/>
          <a:chOff x="0" y="0"/>
          <a:chExt cx="0" cy="0"/>
        </a:xfrm>
      </p:grpSpPr>
      <p:pic>
        <p:nvPicPr>
          <p:cNvPr id="2097172" name="Picture 2" descr="Background pattern  Description automatically generated"/>
          <p:cNvPicPr>
            <a:picLocks noChangeAspect="1"/>
          </p:cNvPicPr>
          <p:nvPr userDrawn="1"/>
        </p:nvPicPr>
        <p:blipFill rotWithShape="1">
          <a:blip xmlns:r="http://schemas.openxmlformats.org/officeDocument/2006/relationships" r:embed="rId1">
            <a:alphaModFix amt="43000"/>
          </a:blip>
          <a:srcRect l="8234" r="8234"/>
          <a:stretch>
            <a:fillRect/>
          </a:stretch>
        </p:blipFill>
        <p:spPr>
          <a:xfrm>
            <a:off x="0" y="0"/>
            <a:ext cx="9144001" cy="5143500"/>
          </a:xfrm>
          <a:prstGeom prst="rect"/>
        </p:spPr>
      </p:pic>
      <p:pic>
        <p:nvPicPr>
          <p:cNvPr id="2097173"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181" name="Group 5"/>
          <p:cNvGrpSpPr/>
          <p:nvPr/>
        </p:nvGrpSpPr>
        <p:grpSpPr>
          <a:xfrm>
            <a:off x="2263140" y="1653932"/>
            <a:ext cx="4747260" cy="830997"/>
            <a:chOff x="2263140" y="1779657"/>
            <a:chExt cx="4747260" cy="830997"/>
          </a:xfrm>
        </p:grpSpPr>
        <p:cxnSp>
          <p:nvCxnSpPr>
            <p:cNvPr id="3145741" name="Straight Connector 7"/>
            <p:cNvCxnSpPr>
              <a:cxnSpLocks/>
            </p:cNvCxnSpPr>
            <p:nvPr/>
          </p:nvCxnSpPr>
          <p:spPr>
            <a:xfrm>
              <a:off x="2263140" y="2042160"/>
              <a:ext cx="4747260"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01" name="TextBox 8"/>
            <p:cNvSpPr txBox="1"/>
            <p:nvPr/>
          </p:nvSpPr>
          <p:spPr>
            <a:xfrm>
              <a:off x="4385310" y="1779657"/>
              <a:ext cx="502920" cy="830997"/>
            </a:xfrm>
            <a:prstGeom prst="rect"/>
            <a:solidFill>
              <a:schemeClr val="bg1"/>
            </a:solidFill>
          </p:spPr>
          <p:txBody>
            <a:bodyPr wrap="square">
              <a:spAutoFit/>
            </a:bodyPr>
            <a:p>
              <a:pPr algn="ctr"/>
              <a:r>
                <a:rPr b="1" cap="none" dirty="0" sz="4800" i="1" lang="en-US" strike="noStrike" u="none">
                  <a:solidFill>
                    <a:schemeClr val="tx2"/>
                  </a:solidFill>
                  <a:latin typeface="Public Sans"/>
                  <a:ea typeface="Public Sans"/>
                  <a:cs typeface="Public Sans"/>
                  <a:sym typeface="Public Sans"/>
                </a:rPr>
                <a:t>“</a:t>
              </a:r>
              <a:endParaRPr dirty="0" sz="4800" lang="en-IN">
                <a:solidFill>
                  <a:schemeClr val="tx2"/>
                </a:solidFill>
                <a:latin typeface="Public Sans" pitchFamily="2" charset="0"/>
              </a:endParaRPr>
            </a:p>
          </p:txBody>
        </p:sp>
      </p:grpSp>
      <p:sp>
        <p:nvSpPr>
          <p:cNvPr id="1048702" name="Text Placeholder 16"/>
          <p:cNvSpPr>
            <a:spLocks noGrp="1"/>
          </p:cNvSpPr>
          <p:nvPr>
            <p:ph type="body" sz="quarter" idx="14" hasCustomPrompt="1"/>
          </p:nvPr>
        </p:nvSpPr>
        <p:spPr>
          <a:xfrm>
            <a:off x="571500" y="2107343"/>
            <a:ext cx="8001000" cy="1323398"/>
          </a:xfrm>
          <a:prstGeom prst="rect"/>
          <a:solidFill>
            <a:schemeClr val="bg1"/>
          </a:solidFill>
        </p:spPr>
        <p:txBody>
          <a:bodyPr/>
          <a:lstStyle>
            <a:lvl1pPr algn="ctr">
              <a:defRPr b="1" sz="2400" i="1">
                <a:solidFill>
                  <a:schemeClr val="accent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64" name="Shape 37"/>
        <p:cNvGrpSpPr/>
        <p:nvPr/>
      </p:nvGrpSpPr>
      <p:grpSpPr>
        <a:xfrm>
          <a:off x="0" y="0"/>
          <a:ext cx="0" cy="0"/>
          <a:chOff x="0" y="0"/>
          <a:chExt cx="0" cy="0"/>
        </a:xfrm>
      </p:grpSpPr>
      <p:pic>
        <p:nvPicPr>
          <p:cNvPr id="2097254" name="Picture 2" descr="Background pattern  Description automatically generated"/>
          <p:cNvPicPr>
            <a:picLocks noChangeAspect="1"/>
          </p:cNvPicPr>
          <p:nvPr userDrawn="1"/>
        </p:nvPicPr>
        <p:blipFill rotWithShape="1">
          <a:blip xmlns:r="http://schemas.openxmlformats.org/officeDocument/2006/relationships" r:embed="rId1">
            <a:alphaModFix amt="43000"/>
          </a:blip>
          <a:srcRect l="8234" r="8234"/>
          <a:stretch>
            <a:fillRect/>
          </a:stretch>
        </p:blipFill>
        <p:spPr>
          <a:xfrm>
            <a:off x="0" y="0"/>
            <a:ext cx="9144001" cy="5143500"/>
          </a:xfrm>
          <a:prstGeom prst="rect"/>
        </p:spPr>
      </p:pic>
      <p:pic>
        <p:nvPicPr>
          <p:cNvPr id="2097255"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365" name="Group 5"/>
          <p:cNvGrpSpPr/>
          <p:nvPr/>
        </p:nvGrpSpPr>
        <p:grpSpPr>
          <a:xfrm>
            <a:off x="2263140" y="1653932"/>
            <a:ext cx="4747260" cy="830997"/>
            <a:chOff x="2263140" y="1779657"/>
            <a:chExt cx="4747260" cy="830997"/>
          </a:xfrm>
        </p:grpSpPr>
        <p:cxnSp>
          <p:nvCxnSpPr>
            <p:cNvPr id="3145826" name="Straight Connector 7"/>
            <p:cNvCxnSpPr>
              <a:cxnSpLocks/>
            </p:cNvCxnSpPr>
            <p:nvPr/>
          </p:nvCxnSpPr>
          <p:spPr>
            <a:xfrm>
              <a:off x="2263140" y="2042160"/>
              <a:ext cx="4747260" cy="0"/>
            </a:xfrm>
            <a:prstGeom prst="line"/>
            <a:ln w="190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49328" name="TextBox 8"/>
            <p:cNvSpPr txBox="1"/>
            <p:nvPr/>
          </p:nvSpPr>
          <p:spPr>
            <a:xfrm>
              <a:off x="4385310" y="1779657"/>
              <a:ext cx="502920" cy="830997"/>
            </a:xfrm>
            <a:prstGeom prst="rect"/>
            <a:solidFill>
              <a:schemeClr val="bg1"/>
            </a:solidFill>
          </p:spPr>
          <p:txBody>
            <a:bodyPr wrap="square">
              <a:spAutoFit/>
            </a:bodyPr>
            <a:p>
              <a:pPr algn="ctr"/>
              <a:r>
                <a:rPr b="1" cap="none" dirty="0" sz="4800" i="1" lang="en-US" strike="noStrike" u="none">
                  <a:solidFill>
                    <a:schemeClr val="accent4">
                      <a:lumMod val="60000"/>
                      <a:lumOff val="40000"/>
                    </a:schemeClr>
                  </a:solidFill>
                  <a:latin typeface="Public Sans"/>
                  <a:ea typeface="Public Sans"/>
                  <a:cs typeface="Public Sans"/>
                  <a:sym typeface="Public Sans"/>
                </a:rPr>
                <a:t>“</a:t>
              </a:r>
              <a:endParaRPr dirty="0" sz="4800" lang="en-IN">
                <a:solidFill>
                  <a:schemeClr val="accent4">
                    <a:lumMod val="60000"/>
                    <a:lumOff val="40000"/>
                  </a:schemeClr>
                </a:solidFill>
                <a:latin typeface="Public Sans" pitchFamily="2" charset="0"/>
              </a:endParaRPr>
            </a:p>
          </p:txBody>
        </p:sp>
      </p:grpSp>
      <p:sp>
        <p:nvSpPr>
          <p:cNvPr id="1049329" name="Text Placeholder 16"/>
          <p:cNvSpPr>
            <a:spLocks noGrp="1"/>
          </p:cNvSpPr>
          <p:nvPr>
            <p:ph type="body" sz="quarter" idx="14" hasCustomPrompt="1"/>
          </p:nvPr>
        </p:nvSpPr>
        <p:spPr>
          <a:xfrm>
            <a:off x="571500" y="2107343"/>
            <a:ext cx="8001000" cy="1323398"/>
          </a:xfrm>
          <a:prstGeom prst="rect"/>
          <a:solidFill>
            <a:schemeClr val="bg1"/>
          </a:solidFill>
        </p:spPr>
        <p:txBody>
          <a:bodyPr/>
          <a:lstStyle>
            <a:lvl1pPr algn="ctr">
              <a:defRPr b="1" sz="24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7" name="Shape 37"/>
        <p:cNvGrpSpPr/>
        <p:nvPr/>
      </p:nvGrpSpPr>
      <p:grpSpPr>
        <a:xfrm>
          <a:off x="0" y="0"/>
          <a:ext cx="0" cy="0"/>
          <a:chOff x="0" y="0"/>
          <a:chExt cx="0" cy="0"/>
        </a:xfrm>
      </p:grpSpPr>
      <p:pic>
        <p:nvPicPr>
          <p:cNvPr id="2097180" name="Picture 2" descr="Background pattern  Description automatically generated"/>
          <p:cNvPicPr>
            <a:picLocks noChangeAspect="1"/>
          </p:cNvPicPr>
          <p:nvPr userDrawn="1"/>
        </p:nvPicPr>
        <p:blipFill rotWithShape="1">
          <a:blip xmlns:r="http://schemas.openxmlformats.org/officeDocument/2006/relationships" r:embed="rId1">
            <a:alphaModFix amt="43000"/>
          </a:blip>
          <a:srcRect l="8234" r="8234"/>
          <a:stretch>
            <a:fillRect/>
          </a:stretch>
        </p:blipFill>
        <p:spPr>
          <a:xfrm>
            <a:off x="0" y="0"/>
            <a:ext cx="9144001" cy="5143500"/>
          </a:xfrm>
          <a:prstGeom prst="rect"/>
        </p:spPr>
      </p:pic>
      <p:pic>
        <p:nvPicPr>
          <p:cNvPr id="2097181"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188" name="Group 5"/>
          <p:cNvGrpSpPr/>
          <p:nvPr/>
        </p:nvGrpSpPr>
        <p:grpSpPr>
          <a:xfrm>
            <a:off x="2263140" y="1653932"/>
            <a:ext cx="4747260" cy="830997"/>
            <a:chOff x="2263140" y="1779657"/>
            <a:chExt cx="4747260" cy="830997"/>
          </a:xfrm>
        </p:grpSpPr>
        <p:cxnSp>
          <p:nvCxnSpPr>
            <p:cNvPr id="3145742" name="Straight Connector 7"/>
            <p:cNvCxnSpPr>
              <a:cxnSpLocks/>
            </p:cNvCxnSpPr>
            <p:nvPr/>
          </p:nvCxnSpPr>
          <p:spPr>
            <a:xfrm>
              <a:off x="2263140" y="2042160"/>
              <a:ext cx="4747260" cy="0"/>
            </a:xfrm>
            <a:prstGeom prst="line"/>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48731" name="TextBox 8"/>
            <p:cNvSpPr txBox="1"/>
            <p:nvPr/>
          </p:nvSpPr>
          <p:spPr>
            <a:xfrm>
              <a:off x="4385310" y="1779657"/>
              <a:ext cx="502920" cy="830997"/>
            </a:xfrm>
            <a:prstGeom prst="rect"/>
            <a:solidFill>
              <a:schemeClr val="bg1"/>
            </a:solidFill>
          </p:spPr>
          <p:txBody>
            <a:bodyPr wrap="square">
              <a:spAutoFit/>
            </a:bodyPr>
            <a:p>
              <a:pPr algn="ctr"/>
              <a:r>
                <a:rPr b="1" cap="none" dirty="0" sz="4800" i="1" lang="en-US" strike="noStrike" u="none">
                  <a:solidFill>
                    <a:schemeClr val="accent2"/>
                  </a:solidFill>
                  <a:latin typeface="Public Sans"/>
                  <a:ea typeface="Public Sans"/>
                  <a:cs typeface="Public Sans"/>
                  <a:sym typeface="Public Sans"/>
                </a:rPr>
                <a:t>“</a:t>
              </a:r>
              <a:endParaRPr dirty="0" sz="4800" lang="en-IN">
                <a:solidFill>
                  <a:schemeClr val="accent2"/>
                </a:solidFill>
                <a:latin typeface="Public Sans" pitchFamily="2" charset="0"/>
              </a:endParaRPr>
            </a:p>
          </p:txBody>
        </p:sp>
      </p:grpSp>
      <p:sp>
        <p:nvSpPr>
          <p:cNvPr id="1048732" name="Text Placeholder 16"/>
          <p:cNvSpPr>
            <a:spLocks noGrp="1"/>
          </p:cNvSpPr>
          <p:nvPr>
            <p:ph type="body" sz="quarter" idx="14" hasCustomPrompt="1"/>
          </p:nvPr>
        </p:nvSpPr>
        <p:spPr>
          <a:xfrm>
            <a:off x="571500" y="2107343"/>
            <a:ext cx="8001000" cy="1323398"/>
          </a:xfrm>
          <a:prstGeom prst="rect"/>
          <a:solidFill>
            <a:schemeClr val="bg1"/>
          </a:solidFill>
        </p:spPr>
        <p:txBody>
          <a:bodyPr/>
          <a:lstStyle>
            <a:lvl1pPr algn="ctr">
              <a:defRPr b="1" sz="2400" i="1">
                <a:solidFill>
                  <a:schemeClr val="accent3"/>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99" name="Shape 37"/>
        <p:cNvGrpSpPr/>
        <p:nvPr/>
      </p:nvGrpSpPr>
      <p:grpSpPr>
        <a:xfrm>
          <a:off x="0" y="0"/>
          <a:ext cx="0" cy="0"/>
          <a:chOff x="0" y="0"/>
          <a:chExt cx="0" cy="0"/>
        </a:xfrm>
      </p:grpSpPr>
      <p:pic>
        <p:nvPicPr>
          <p:cNvPr id="2097279" name="Picture 2" descr="Background pattern  Description automatically generated"/>
          <p:cNvPicPr>
            <a:picLocks noChangeAspect="1"/>
          </p:cNvPicPr>
          <p:nvPr userDrawn="1"/>
        </p:nvPicPr>
        <p:blipFill rotWithShape="1">
          <a:blip xmlns:r="http://schemas.openxmlformats.org/officeDocument/2006/relationships" r:embed="rId1">
            <a:alphaModFix amt="43000"/>
          </a:blip>
          <a:srcRect l="8234" r="8234"/>
          <a:stretch>
            <a:fillRect/>
          </a:stretch>
        </p:blipFill>
        <p:spPr>
          <a:xfrm>
            <a:off x="0" y="0"/>
            <a:ext cx="9144001" cy="5143500"/>
          </a:xfrm>
          <a:prstGeom prst="rect"/>
        </p:spPr>
      </p:pic>
      <p:pic>
        <p:nvPicPr>
          <p:cNvPr id="2097280"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400" name="Group 5"/>
          <p:cNvGrpSpPr/>
          <p:nvPr/>
        </p:nvGrpSpPr>
        <p:grpSpPr>
          <a:xfrm>
            <a:off x="1403060" y="1183590"/>
            <a:ext cx="6337881" cy="1569620"/>
            <a:chOff x="1492092" y="1002130"/>
            <a:chExt cx="6337881" cy="1569620"/>
          </a:xfrm>
        </p:grpSpPr>
        <p:cxnSp>
          <p:nvCxnSpPr>
            <p:cNvPr id="3145837" name="Straight Connector 10"/>
            <p:cNvCxnSpPr>
              <a:cxnSpLocks/>
            </p:cNvCxnSpPr>
            <p:nvPr/>
          </p:nvCxnSpPr>
          <p:spPr>
            <a:xfrm>
              <a:off x="1492092" y="1449493"/>
              <a:ext cx="6337881" cy="0"/>
            </a:xfrm>
            <a:prstGeom prst="line"/>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475" name="Google Shape;302;p224"/>
            <p:cNvSpPr txBox="1"/>
            <p:nvPr/>
          </p:nvSpPr>
          <p:spPr>
            <a:xfrm>
              <a:off x="4302597" y="1002130"/>
              <a:ext cx="716871" cy="1569620"/>
            </a:xfrm>
            <a:prstGeom prst="rect"/>
            <a:solidFill>
              <a:schemeClr val="bg1"/>
            </a:solid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2200"/>
                <a:buFont typeface="Arial"/>
                <a:buNone/>
              </a:pPr>
              <a:r>
                <a:rPr dirty="0" sz="9600" lang="en-US">
                  <a:solidFill>
                    <a:schemeClr val="accent4"/>
                  </a:solidFill>
                  <a:latin typeface="Public Sans" pitchFamily="2" charset="0"/>
                </a:rPr>
                <a:t>“</a:t>
              </a:r>
              <a:endParaRPr dirty="0" sz="9600">
                <a:solidFill>
                  <a:schemeClr val="accent4"/>
                </a:solidFill>
                <a:latin typeface="Public Sans" pitchFamily="2" charset="0"/>
              </a:endParaRPr>
            </a:p>
          </p:txBody>
        </p:sp>
      </p:grpSp>
      <p:grpSp>
        <p:nvGrpSpPr>
          <p:cNvPr id="401" name="Group 7"/>
          <p:cNvGrpSpPr/>
          <p:nvPr/>
        </p:nvGrpSpPr>
        <p:grpSpPr>
          <a:xfrm>
            <a:off x="1492092" y="3662045"/>
            <a:ext cx="6159817" cy="71120"/>
            <a:chOff x="2145983" y="2931954"/>
            <a:chExt cx="6159817" cy="71120"/>
          </a:xfrm>
        </p:grpSpPr>
        <p:sp>
          <p:nvSpPr>
            <p:cNvPr id="1049476" name="Rectangle: Rounded Corners 17"/>
            <p:cNvSpPr/>
            <p:nvPr/>
          </p:nvSpPr>
          <p:spPr>
            <a:xfrm>
              <a:off x="2145983" y="2931954"/>
              <a:ext cx="6159817" cy="71120"/>
            </a:xfrm>
            <a:prstGeom prst="roundRect">
              <a:avLst>
                <a:gd name="adj" fmla="val 50000"/>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sp>
          <p:nvSpPr>
            <p:cNvPr id="1049477" name="Rectangle: Rounded Corners 18"/>
            <p:cNvSpPr/>
            <p:nvPr/>
          </p:nvSpPr>
          <p:spPr>
            <a:xfrm>
              <a:off x="3869954" y="2931954"/>
              <a:ext cx="2711874" cy="71120"/>
            </a:xfrm>
            <a:prstGeom prst="roundRect">
              <a:avLst>
                <a:gd name="adj" fmla="val 50000"/>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sp>
        <p:nvSpPr>
          <p:cNvPr id="1049478" name="Text Placeholder 16"/>
          <p:cNvSpPr>
            <a:spLocks noGrp="1"/>
          </p:cNvSpPr>
          <p:nvPr>
            <p:ph type="body" sz="quarter" idx="14" hasCustomPrompt="1"/>
          </p:nvPr>
        </p:nvSpPr>
        <p:spPr>
          <a:xfrm>
            <a:off x="571500" y="2030343"/>
            <a:ext cx="8001000" cy="1323398"/>
          </a:xfrm>
          <a:prstGeom prst="rect"/>
          <a:solidFill>
            <a:schemeClr val="bg1"/>
          </a:solidFill>
        </p:spPr>
        <p:txBody>
          <a:bodyPr/>
          <a:lstStyle>
            <a:lvl1pPr algn="ctr">
              <a:defRPr b="1" sz="24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10" name="Shape 37"/>
        <p:cNvGrpSpPr/>
        <p:nvPr/>
      </p:nvGrpSpPr>
      <p:grpSpPr>
        <a:xfrm>
          <a:off x="0" y="0"/>
          <a:ext cx="0" cy="0"/>
          <a:chOff x="0" y="0"/>
          <a:chExt cx="0" cy="0"/>
        </a:xfrm>
      </p:grpSpPr>
      <p:grpSp>
        <p:nvGrpSpPr>
          <p:cNvPr id="211" name="Group 3"/>
          <p:cNvGrpSpPr/>
          <p:nvPr userDrawn="1"/>
        </p:nvGrpSpPr>
        <p:grpSpPr>
          <a:xfrm>
            <a:off x="444" y="0"/>
            <a:ext cx="9143556" cy="5143500"/>
            <a:chOff x="444" y="317809"/>
            <a:chExt cx="9143556" cy="5143500"/>
          </a:xfrm>
        </p:grpSpPr>
        <p:pic>
          <p:nvPicPr>
            <p:cNvPr id="2097203"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04"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05"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212" name="Group 12"/>
          <p:cNvGrpSpPr/>
          <p:nvPr userDrawn="1"/>
        </p:nvGrpSpPr>
        <p:grpSpPr>
          <a:xfrm>
            <a:off x="924129" y="1598931"/>
            <a:ext cx="7458302" cy="2018454"/>
            <a:chOff x="842849" y="1558291"/>
            <a:chExt cx="7458302" cy="2018454"/>
          </a:xfrm>
        </p:grpSpPr>
        <p:sp>
          <p:nvSpPr>
            <p:cNvPr id="1048857" name="Rectangle 1"/>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213" name="Group 7"/>
            <p:cNvGrpSpPr/>
            <p:nvPr/>
          </p:nvGrpSpPr>
          <p:grpSpPr>
            <a:xfrm>
              <a:off x="842849" y="1558291"/>
              <a:ext cx="7351622" cy="1896534"/>
              <a:chOff x="1582406" y="1522350"/>
              <a:chExt cx="6046550" cy="1943146"/>
            </a:xfrm>
          </p:grpSpPr>
          <p:sp>
            <p:nvSpPr>
              <p:cNvPr id="1048858" name="Rectangle 1"/>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859" name="Rectangle 1"/>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8860" name="Text Placeholder 16"/>
          <p:cNvSpPr>
            <a:spLocks noGrp="1"/>
          </p:cNvSpPr>
          <p:nvPr>
            <p:ph type="body" sz="quarter" idx="14" hasCustomPrompt="1"/>
          </p:nvPr>
        </p:nvSpPr>
        <p:spPr>
          <a:xfrm>
            <a:off x="1644519" y="2152045"/>
            <a:ext cx="6017522" cy="818389"/>
          </a:xfrm>
          <a:prstGeom prst="rect"/>
        </p:spPr>
        <p:txBody>
          <a:bodyPr/>
          <a:lstStyle>
            <a:lvl1pPr algn="ctr">
              <a:defRPr b="1" sz="1600" i="1">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38" name="Shape 37"/>
        <p:cNvGrpSpPr/>
        <p:nvPr/>
      </p:nvGrpSpPr>
      <p:grpSpPr>
        <a:xfrm>
          <a:off x="0" y="0"/>
          <a:ext cx="0" cy="0"/>
          <a:chOff x="0" y="0"/>
          <a:chExt cx="0" cy="0"/>
        </a:xfrm>
      </p:grpSpPr>
      <p:pic>
        <p:nvPicPr>
          <p:cNvPr id="2097153" name="Picture 8" descr="A picture containing person, computer, indoor  Description automatically generated"/>
          <p:cNvPicPr>
            <a:picLocks noChangeAspect="1"/>
          </p:cNvPicPr>
          <p:nvPr userDrawn="1"/>
        </p:nvPicPr>
        <p:blipFill rotWithShape="1">
          <a:blip xmlns:r="http://schemas.openxmlformats.org/officeDocument/2006/relationships" r:embed="rId1"/>
          <a:srcRect r="11111"/>
          <a:stretch>
            <a:fillRect/>
          </a:stretch>
        </p:blipFill>
        <p:spPr>
          <a:xfrm flipH="1">
            <a:off x="0" y="0"/>
            <a:ext cx="9144000" cy="5143494"/>
          </a:xfrm>
          <a:prstGeom prst="rect"/>
        </p:spPr>
      </p:pic>
      <p:pic>
        <p:nvPicPr>
          <p:cNvPr id="2097154" name="Google Shape;13;p29"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6"/>
            <a:ext cx="9143990" cy="5148000"/>
          </a:xfrm>
          <a:prstGeom prst="rect"/>
          <a:noFill/>
          <a:ln>
            <a:noFill/>
          </a:ln>
        </p:spPr>
      </p:pic>
      <p:sp>
        <p:nvSpPr>
          <p:cNvPr id="1048578" name="Google Shape;48;p35"/>
          <p:cNvSpPr/>
          <p:nvPr userDrawn="1"/>
        </p:nvSpPr>
        <p:spPr>
          <a:xfrm>
            <a:off x="0" y="638171"/>
            <a:ext cx="4734046" cy="4030832"/>
          </a:xfrm>
          <a:prstGeom prst="rect"/>
          <a:solidFill>
            <a:schemeClr val="bg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dirty="0" sz="1800" i="0" strike="noStrike" u="none">
              <a:solidFill>
                <a:schemeClr val="lt1"/>
              </a:solidFill>
              <a:latin typeface="Arial"/>
              <a:ea typeface="Arial"/>
              <a:cs typeface="Arial"/>
              <a:sym typeface="Arial"/>
            </a:endParaRPr>
          </a:p>
        </p:txBody>
      </p:sp>
      <p:sp>
        <p:nvSpPr>
          <p:cNvPr id="1048579" name="Google Shape;49;p35"/>
          <p:cNvSpPr/>
          <p:nvPr userDrawn="1"/>
        </p:nvSpPr>
        <p:spPr>
          <a:xfrm>
            <a:off x="0" y="819942"/>
            <a:ext cx="144711" cy="323530"/>
          </a:xfrm>
          <a:prstGeom prst="rect"/>
          <a:solidFill>
            <a:schemeClr val="tx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8580" name="Google Shape;50;p3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8581" name="Text Placeholder 16"/>
          <p:cNvSpPr>
            <a:spLocks noGrp="1"/>
          </p:cNvSpPr>
          <p:nvPr>
            <p:ph type="body" sz="quarter" idx="13"/>
          </p:nvPr>
        </p:nvSpPr>
        <p:spPr>
          <a:xfrm>
            <a:off x="144711" y="1295658"/>
            <a:ext cx="4343206" cy="303642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33" name="Shape 37"/>
        <p:cNvGrpSpPr/>
        <p:nvPr/>
      </p:nvGrpSpPr>
      <p:grpSpPr>
        <a:xfrm>
          <a:off x="0" y="0"/>
          <a:ext cx="0" cy="0"/>
          <a:chOff x="0" y="0"/>
          <a:chExt cx="0" cy="0"/>
        </a:xfrm>
      </p:grpSpPr>
      <p:grpSp>
        <p:nvGrpSpPr>
          <p:cNvPr id="434" name="Group 3"/>
          <p:cNvGrpSpPr/>
          <p:nvPr userDrawn="1"/>
        </p:nvGrpSpPr>
        <p:grpSpPr>
          <a:xfrm>
            <a:off x="444" y="0"/>
            <a:ext cx="9143556" cy="5143500"/>
            <a:chOff x="444" y="317809"/>
            <a:chExt cx="9143556" cy="5143500"/>
          </a:xfrm>
        </p:grpSpPr>
        <p:pic>
          <p:nvPicPr>
            <p:cNvPr id="2097304"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305"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306"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435" name="Group 12"/>
          <p:cNvGrpSpPr/>
          <p:nvPr userDrawn="1"/>
        </p:nvGrpSpPr>
        <p:grpSpPr>
          <a:xfrm>
            <a:off x="924129" y="1598931"/>
            <a:ext cx="7458302" cy="2018454"/>
            <a:chOff x="842849" y="1558291"/>
            <a:chExt cx="7458302" cy="2018454"/>
          </a:xfrm>
        </p:grpSpPr>
        <p:sp>
          <p:nvSpPr>
            <p:cNvPr id="1049604" name="Rectangle 1"/>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436" name="Group 7"/>
            <p:cNvGrpSpPr/>
            <p:nvPr/>
          </p:nvGrpSpPr>
          <p:grpSpPr>
            <a:xfrm>
              <a:off x="842849" y="1558291"/>
              <a:ext cx="7351622" cy="1896534"/>
              <a:chOff x="1582406" y="1522350"/>
              <a:chExt cx="6046550" cy="1943146"/>
            </a:xfrm>
          </p:grpSpPr>
          <p:sp>
            <p:nvSpPr>
              <p:cNvPr id="1049605" name="Rectangle 1"/>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606" name="Rectangle 1"/>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latin typeface="Public Sans" pitchFamily="2" charset="0"/>
                </a:endParaRPr>
              </a:p>
            </p:txBody>
          </p:sp>
        </p:grpSp>
      </p:grpSp>
      <p:sp>
        <p:nvSpPr>
          <p:cNvPr id="1049607" name="Text Placeholder 16"/>
          <p:cNvSpPr>
            <a:spLocks noGrp="1"/>
          </p:cNvSpPr>
          <p:nvPr>
            <p:ph type="body" sz="quarter" idx="14" hasCustomPrompt="1"/>
          </p:nvPr>
        </p:nvSpPr>
        <p:spPr>
          <a:xfrm>
            <a:off x="1644519" y="2152045"/>
            <a:ext cx="6017522" cy="818389"/>
          </a:xfrm>
          <a:prstGeom prst="rect"/>
        </p:spPr>
        <p:txBody>
          <a:bodyPr/>
          <a:lstStyle>
            <a:lvl1pPr algn="ctr">
              <a:defRPr b="1" sz="1600" i="1">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07" name="Shape 37"/>
        <p:cNvGrpSpPr/>
        <p:nvPr/>
      </p:nvGrpSpPr>
      <p:grpSpPr>
        <a:xfrm>
          <a:off x="0" y="0"/>
          <a:ext cx="0" cy="0"/>
          <a:chOff x="0" y="0"/>
          <a:chExt cx="0" cy="0"/>
        </a:xfrm>
      </p:grpSpPr>
      <p:grpSp>
        <p:nvGrpSpPr>
          <p:cNvPr id="308" name="Group 4"/>
          <p:cNvGrpSpPr/>
          <p:nvPr userDrawn="1"/>
        </p:nvGrpSpPr>
        <p:grpSpPr>
          <a:xfrm>
            <a:off x="444" y="0"/>
            <a:ext cx="9143556" cy="5143500"/>
            <a:chOff x="444" y="317809"/>
            <a:chExt cx="9143556" cy="5143500"/>
          </a:xfrm>
        </p:grpSpPr>
        <p:pic>
          <p:nvPicPr>
            <p:cNvPr id="2097232"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33"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34"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309" name="Group 12"/>
          <p:cNvGrpSpPr/>
          <p:nvPr userDrawn="1"/>
        </p:nvGrpSpPr>
        <p:grpSpPr>
          <a:xfrm>
            <a:off x="924129" y="1598931"/>
            <a:ext cx="7458302" cy="2018454"/>
            <a:chOff x="842849" y="1558291"/>
            <a:chExt cx="7458302" cy="2018454"/>
          </a:xfrm>
        </p:grpSpPr>
        <p:sp>
          <p:nvSpPr>
            <p:cNvPr id="1049114" name="Rectangle 1"/>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310" name="Group 7"/>
            <p:cNvGrpSpPr/>
            <p:nvPr/>
          </p:nvGrpSpPr>
          <p:grpSpPr>
            <a:xfrm>
              <a:off x="842849" y="1558291"/>
              <a:ext cx="7351622" cy="1896534"/>
              <a:chOff x="1582406" y="1522350"/>
              <a:chExt cx="6046550" cy="1943146"/>
            </a:xfrm>
          </p:grpSpPr>
          <p:sp>
            <p:nvSpPr>
              <p:cNvPr id="1049115" name="Rectangle 1"/>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116" name="Rectangle 1"/>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grpSp>
      <p:sp>
        <p:nvSpPr>
          <p:cNvPr id="1049117" name="Text Placeholder 16"/>
          <p:cNvSpPr>
            <a:spLocks noGrp="1"/>
          </p:cNvSpPr>
          <p:nvPr>
            <p:ph type="body" sz="quarter" idx="14" hasCustomPrompt="1"/>
          </p:nvPr>
        </p:nvSpPr>
        <p:spPr>
          <a:xfrm>
            <a:off x="1644519" y="2152045"/>
            <a:ext cx="6017522" cy="818389"/>
          </a:xfrm>
          <a:prstGeom prst="rect"/>
        </p:spPr>
        <p:txBody>
          <a:bodyPr/>
          <a:lstStyle>
            <a:lvl1pPr algn="ctr">
              <a:defRPr b="1" sz="1600" i="1">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 Nam </a:t>
            </a:r>
            <a:r>
              <a:rPr dirty="0" lang="en-US" err="1"/>
              <a:t>hendrerit</a:t>
            </a:r>
            <a:r>
              <a:rPr dirty="0" lang="en-US"/>
              <a:t> nisi sed </a:t>
            </a:r>
            <a:r>
              <a:rPr dirty="0" lang="en-US" err="1"/>
              <a:t>sollicitudin</a:t>
            </a:r>
            <a:r>
              <a:rPr dirty="0" lang="en-US"/>
              <a:t> </a:t>
            </a:r>
            <a:r>
              <a:rPr dirty="0" lang="en-US" err="1"/>
              <a:t>pellentesque</a:t>
            </a:r>
            <a:r>
              <a:rPr dirty="0" lang="en-US"/>
              <a:t>. Nunc </a:t>
            </a:r>
            <a:r>
              <a:rPr dirty="0" lang="en-US" err="1"/>
              <a:t>posuere</a:t>
            </a:r>
            <a:r>
              <a:rPr dirty="0" lang="en-US"/>
              <a:t> </a:t>
            </a:r>
            <a:r>
              <a:rPr dirty="0" lang="en-US" err="1"/>
              <a:t>purus</a:t>
            </a:r>
            <a:r>
              <a:rPr dirty="0" lang="en-US"/>
              <a:t> </a:t>
            </a:r>
            <a:r>
              <a:rPr dirty="0" lang="en-US" err="1"/>
              <a:t>rhoncus</a:t>
            </a:r>
            <a:r>
              <a:rPr dirty="0" lang="en-US"/>
              <a:t> pulvinar </a:t>
            </a:r>
            <a:r>
              <a:rPr dirty="0" lang="en-US" err="1"/>
              <a:t>aliquam</a:t>
            </a:r>
            <a:r>
              <a:rPr dirty="0" lang="en-US"/>
              <a:t>.”</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09" name="Shape 37"/>
        <p:cNvGrpSpPr/>
        <p:nvPr/>
      </p:nvGrpSpPr>
      <p:grpSpPr>
        <a:xfrm>
          <a:off x="0" y="0"/>
          <a:ext cx="0" cy="0"/>
          <a:chOff x="0" y="0"/>
          <a:chExt cx="0" cy="0"/>
        </a:xfrm>
      </p:grpSpPr>
      <p:grpSp>
        <p:nvGrpSpPr>
          <p:cNvPr id="410" name="Group 4"/>
          <p:cNvGrpSpPr/>
          <p:nvPr userDrawn="1"/>
        </p:nvGrpSpPr>
        <p:grpSpPr>
          <a:xfrm>
            <a:off x="444" y="0"/>
            <a:ext cx="9143556" cy="5143500"/>
            <a:chOff x="444" y="317809"/>
            <a:chExt cx="9143556" cy="5143500"/>
          </a:xfrm>
        </p:grpSpPr>
        <p:pic>
          <p:nvPicPr>
            <p:cNvPr id="2097291"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92"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93"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503" name="Rectangle: Rounded Corners 2"/>
          <p:cNvSpPr/>
          <p:nvPr/>
        </p:nvSpPr>
        <p:spPr>
          <a:xfrm>
            <a:off x="1893911" y="1825943"/>
            <a:ext cx="5027524" cy="1212468"/>
          </a:xfrm>
          <a:prstGeom prst="roundRect"/>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04" name="Rectangle: Rounded Corners 16"/>
          <p:cNvSpPr/>
          <p:nvPr/>
        </p:nvSpPr>
        <p:spPr>
          <a:xfrm>
            <a:off x="2222565" y="2127950"/>
            <a:ext cx="5027524" cy="1212468"/>
          </a:xfrm>
          <a:prstGeom prst="roundRect"/>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05" name="Rectangle: Rounded Corners 15"/>
          <p:cNvSpPr/>
          <p:nvPr/>
        </p:nvSpPr>
        <p:spPr>
          <a:xfrm>
            <a:off x="2058238" y="1976946"/>
            <a:ext cx="5027524" cy="1212468"/>
          </a:xfrm>
          <a:prstGeom prst="roundRect"/>
          <a:solidFill>
            <a:schemeClr val="bg1">
              <a:lumMod val="95000"/>
            </a:schemeClr>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411" name="Group 3"/>
          <p:cNvGrpSpPr/>
          <p:nvPr userDrawn="1"/>
        </p:nvGrpSpPr>
        <p:grpSpPr>
          <a:xfrm>
            <a:off x="1985011" y="1602036"/>
            <a:ext cx="502919" cy="45719"/>
            <a:chOff x="1985011" y="1602036"/>
            <a:chExt cx="502919" cy="45719"/>
          </a:xfrm>
          <a:solidFill>
            <a:schemeClr val="tx2"/>
          </a:solidFill>
        </p:grpSpPr>
        <p:sp>
          <p:nvSpPr>
            <p:cNvPr id="1049506" name="Oval 12"/>
            <p:cNvSpPr/>
            <p:nvPr/>
          </p:nvSpPr>
          <p:spPr>
            <a:xfrm>
              <a:off x="19850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07" name="Oval 13"/>
            <p:cNvSpPr/>
            <p:nvPr/>
          </p:nvSpPr>
          <p:spPr>
            <a:xfrm>
              <a:off x="21374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08" name="Oval 14"/>
            <p:cNvSpPr/>
            <p:nvPr/>
          </p:nvSpPr>
          <p:spPr>
            <a:xfrm>
              <a:off x="22898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09" name="Oval 15"/>
            <p:cNvSpPr/>
            <p:nvPr/>
          </p:nvSpPr>
          <p:spPr>
            <a:xfrm>
              <a:off x="24422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grpSp>
        <p:nvGrpSpPr>
          <p:cNvPr id="412" name="Group 2"/>
          <p:cNvGrpSpPr/>
          <p:nvPr userDrawn="1"/>
        </p:nvGrpSpPr>
        <p:grpSpPr>
          <a:xfrm>
            <a:off x="6656071" y="3518606"/>
            <a:ext cx="502919" cy="45719"/>
            <a:chOff x="6656071" y="3518606"/>
            <a:chExt cx="502919" cy="45719"/>
          </a:xfrm>
          <a:solidFill>
            <a:schemeClr val="bg2"/>
          </a:solidFill>
        </p:grpSpPr>
        <p:sp>
          <p:nvSpPr>
            <p:cNvPr id="1049510" name="Oval 8"/>
            <p:cNvSpPr/>
            <p:nvPr/>
          </p:nvSpPr>
          <p:spPr>
            <a:xfrm>
              <a:off x="66560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11" name="Oval 9"/>
            <p:cNvSpPr/>
            <p:nvPr/>
          </p:nvSpPr>
          <p:spPr>
            <a:xfrm>
              <a:off x="68084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12" name="Oval 10"/>
            <p:cNvSpPr/>
            <p:nvPr/>
          </p:nvSpPr>
          <p:spPr>
            <a:xfrm>
              <a:off x="69608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513" name="Oval 11"/>
            <p:cNvSpPr/>
            <p:nvPr/>
          </p:nvSpPr>
          <p:spPr>
            <a:xfrm>
              <a:off x="71132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sp>
        <p:nvSpPr>
          <p:cNvPr id="1049514" name="Text Placeholder 16"/>
          <p:cNvSpPr>
            <a:spLocks noGrp="1"/>
          </p:cNvSpPr>
          <p:nvPr>
            <p:ph type="body" sz="quarter" idx="14" hasCustomPrompt="1"/>
          </p:nvPr>
        </p:nvSpPr>
        <p:spPr>
          <a:xfrm>
            <a:off x="2487929" y="2263351"/>
            <a:ext cx="4168142" cy="616791"/>
          </a:xfrm>
          <a:prstGeom prst="rect"/>
        </p:spPr>
        <p:txBody>
          <a:bodyPr/>
          <a:lstStyle>
            <a:lvl1pPr algn="ctr">
              <a:defRPr b="1" sz="17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a:t>
            </a: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20" name="Shape 37"/>
        <p:cNvGrpSpPr/>
        <p:nvPr/>
      </p:nvGrpSpPr>
      <p:grpSpPr>
        <a:xfrm>
          <a:off x="0" y="0"/>
          <a:ext cx="0" cy="0"/>
          <a:chOff x="0" y="0"/>
          <a:chExt cx="0" cy="0"/>
        </a:xfrm>
      </p:grpSpPr>
      <p:grpSp>
        <p:nvGrpSpPr>
          <p:cNvPr id="221" name="Group 4"/>
          <p:cNvGrpSpPr/>
          <p:nvPr userDrawn="1"/>
        </p:nvGrpSpPr>
        <p:grpSpPr>
          <a:xfrm>
            <a:off x="444" y="0"/>
            <a:ext cx="9143556" cy="5143500"/>
            <a:chOff x="444" y="317809"/>
            <a:chExt cx="9143556" cy="5143500"/>
          </a:xfrm>
        </p:grpSpPr>
        <p:pic>
          <p:nvPicPr>
            <p:cNvPr id="2097208"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09"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10"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907" name="Rectangle: Rounded Corners 2"/>
          <p:cNvSpPr/>
          <p:nvPr/>
        </p:nvSpPr>
        <p:spPr>
          <a:xfrm>
            <a:off x="1893911" y="1825943"/>
            <a:ext cx="5027524" cy="1212468"/>
          </a:xfrm>
          <a:prstGeom prst="roundRect"/>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08" name="Rectangle: Rounded Corners 16"/>
          <p:cNvSpPr/>
          <p:nvPr/>
        </p:nvSpPr>
        <p:spPr>
          <a:xfrm>
            <a:off x="2222565" y="2127950"/>
            <a:ext cx="5027524" cy="1212468"/>
          </a:xfrm>
          <a:prstGeom prst="roundRect"/>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09" name="Rectangle: Rounded Corners 15"/>
          <p:cNvSpPr/>
          <p:nvPr/>
        </p:nvSpPr>
        <p:spPr>
          <a:xfrm>
            <a:off x="2058238" y="1976946"/>
            <a:ext cx="5027524" cy="1212468"/>
          </a:xfrm>
          <a:prstGeom prst="roundRect"/>
          <a:solidFill>
            <a:schemeClr val="bg1">
              <a:lumMod val="95000"/>
            </a:schemeClr>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222" name="Group 3"/>
          <p:cNvGrpSpPr/>
          <p:nvPr userDrawn="1"/>
        </p:nvGrpSpPr>
        <p:grpSpPr>
          <a:xfrm>
            <a:off x="1985011" y="1602036"/>
            <a:ext cx="502919" cy="45719"/>
            <a:chOff x="1985011" y="1602036"/>
            <a:chExt cx="502919" cy="45719"/>
          </a:xfrm>
          <a:solidFill>
            <a:schemeClr val="accent3">
              <a:lumMod val="60000"/>
              <a:lumOff val="40000"/>
            </a:schemeClr>
          </a:solidFill>
        </p:grpSpPr>
        <p:sp>
          <p:nvSpPr>
            <p:cNvPr id="1048910" name="Oval 12"/>
            <p:cNvSpPr/>
            <p:nvPr/>
          </p:nvSpPr>
          <p:spPr>
            <a:xfrm>
              <a:off x="19850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1" name="Oval 13"/>
            <p:cNvSpPr/>
            <p:nvPr/>
          </p:nvSpPr>
          <p:spPr>
            <a:xfrm>
              <a:off x="21374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2" name="Oval 14"/>
            <p:cNvSpPr/>
            <p:nvPr/>
          </p:nvSpPr>
          <p:spPr>
            <a:xfrm>
              <a:off x="22898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3" name="Oval 15"/>
            <p:cNvSpPr/>
            <p:nvPr/>
          </p:nvSpPr>
          <p:spPr>
            <a:xfrm>
              <a:off x="24422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grpSp>
        <p:nvGrpSpPr>
          <p:cNvPr id="223" name="Group 2"/>
          <p:cNvGrpSpPr/>
          <p:nvPr userDrawn="1"/>
        </p:nvGrpSpPr>
        <p:grpSpPr>
          <a:xfrm>
            <a:off x="6656071" y="3518606"/>
            <a:ext cx="502919" cy="45719"/>
            <a:chOff x="6656071" y="3518606"/>
            <a:chExt cx="502919" cy="45719"/>
          </a:xfrm>
          <a:solidFill>
            <a:schemeClr val="accent4">
              <a:lumMod val="60000"/>
              <a:lumOff val="40000"/>
            </a:schemeClr>
          </a:solidFill>
        </p:grpSpPr>
        <p:sp>
          <p:nvSpPr>
            <p:cNvPr id="1048914" name="Oval 8"/>
            <p:cNvSpPr/>
            <p:nvPr/>
          </p:nvSpPr>
          <p:spPr>
            <a:xfrm>
              <a:off x="66560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5" name="Oval 9"/>
            <p:cNvSpPr/>
            <p:nvPr/>
          </p:nvSpPr>
          <p:spPr>
            <a:xfrm>
              <a:off x="68084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6" name="Oval 10"/>
            <p:cNvSpPr/>
            <p:nvPr/>
          </p:nvSpPr>
          <p:spPr>
            <a:xfrm>
              <a:off x="69608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8917" name="Oval 11"/>
            <p:cNvSpPr/>
            <p:nvPr/>
          </p:nvSpPr>
          <p:spPr>
            <a:xfrm>
              <a:off x="71132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sp>
        <p:nvSpPr>
          <p:cNvPr id="1048918" name="Text Placeholder 16"/>
          <p:cNvSpPr>
            <a:spLocks noGrp="1"/>
          </p:cNvSpPr>
          <p:nvPr>
            <p:ph type="body" sz="quarter" idx="14" hasCustomPrompt="1"/>
          </p:nvPr>
        </p:nvSpPr>
        <p:spPr>
          <a:xfrm>
            <a:off x="2487929" y="2263351"/>
            <a:ext cx="4168142" cy="616791"/>
          </a:xfrm>
          <a:prstGeom prst="rect"/>
        </p:spPr>
        <p:txBody>
          <a:bodyPr/>
          <a:lstStyle>
            <a:lvl1pPr algn="ctr">
              <a:defRPr b="1" sz="17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a:t>
            </a: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67" name="Shape 37"/>
        <p:cNvGrpSpPr/>
        <p:nvPr/>
      </p:nvGrpSpPr>
      <p:grpSpPr>
        <a:xfrm>
          <a:off x="0" y="0"/>
          <a:ext cx="0" cy="0"/>
          <a:chOff x="0" y="0"/>
          <a:chExt cx="0" cy="0"/>
        </a:xfrm>
      </p:grpSpPr>
      <p:grpSp>
        <p:nvGrpSpPr>
          <p:cNvPr id="368" name="Group 4"/>
          <p:cNvGrpSpPr/>
          <p:nvPr userDrawn="1"/>
        </p:nvGrpSpPr>
        <p:grpSpPr>
          <a:xfrm>
            <a:off x="444" y="0"/>
            <a:ext cx="9143556" cy="5143500"/>
            <a:chOff x="444" y="317809"/>
            <a:chExt cx="9143556" cy="5143500"/>
          </a:xfrm>
        </p:grpSpPr>
        <p:pic>
          <p:nvPicPr>
            <p:cNvPr id="2097257"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444" y="317809"/>
              <a:ext cx="9143111" cy="5143500"/>
            </a:xfrm>
            <a:prstGeom prst="rect"/>
            <a:noFill/>
            <a:ln>
              <a:noFill/>
            </a:ln>
          </p:spPr>
        </p:pic>
        <p:pic>
          <p:nvPicPr>
            <p:cNvPr id="2097258" name="Google Shape;51;p211" descr="Surface chart  Description automatically generated with low confidence"/>
            <p:cNvPicPr preferRelativeResize="0">
              <a:picLocks/>
            </p:cNvPicPr>
            <p:nvPr userDrawn="1"/>
          </p:nvPicPr>
          <p:blipFill rotWithShape="1">
            <a:blip xmlns:r="http://schemas.openxmlformats.org/officeDocument/2006/relationships" r:embed="rId1">
              <a:alphaModFix amt="50000"/>
            </a:blip>
            <a:srcRect/>
            <a:stretch>
              <a:fillRect/>
            </a:stretch>
          </p:blipFill>
          <p:spPr>
            <a:xfrm>
              <a:off x="889" y="317809"/>
              <a:ext cx="9143111" cy="5143500"/>
            </a:xfrm>
            <a:prstGeom prst="rect"/>
            <a:noFill/>
            <a:ln>
              <a:noFill/>
            </a:ln>
          </p:spPr>
        </p:pic>
      </p:grpSp>
      <p:pic>
        <p:nvPicPr>
          <p:cNvPr id="2097259"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9346" name="Rectangle: Rounded Corners 2"/>
          <p:cNvSpPr/>
          <p:nvPr/>
        </p:nvSpPr>
        <p:spPr>
          <a:xfrm>
            <a:off x="1893911" y="1825943"/>
            <a:ext cx="5027524" cy="1212468"/>
          </a:xfrm>
          <a:prstGeom prst="roundRect"/>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47" name="Rectangle: Rounded Corners 16"/>
          <p:cNvSpPr/>
          <p:nvPr/>
        </p:nvSpPr>
        <p:spPr>
          <a:xfrm>
            <a:off x="2222565" y="2127950"/>
            <a:ext cx="5027524" cy="1212468"/>
          </a:xfrm>
          <a:prstGeom prst="roundRect"/>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48" name="Rectangle: Rounded Corners 15"/>
          <p:cNvSpPr/>
          <p:nvPr/>
        </p:nvSpPr>
        <p:spPr>
          <a:xfrm>
            <a:off x="2058238" y="1976946"/>
            <a:ext cx="5027524" cy="1212468"/>
          </a:xfrm>
          <a:prstGeom prst="roundRect"/>
          <a:solidFill>
            <a:schemeClr val="bg1">
              <a:lumMod val="95000"/>
            </a:schemeClr>
          </a:solidFill>
          <a:ln>
            <a:noFill/>
          </a:ln>
          <a:effectLst>
            <a:outerShdw algn="tl" blurRad="50800" dir="2700000" dist="381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nvGrpSpPr>
          <p:cNvPr id="369" name="Group 3"/>
          <p:cNvGrpSpPr/>
          <p:nvPr userDrawn="1"/>
        </p:nvGrpSpPr>
        <p:grpSpPr>
          <a:xfrm>
            <a:off x="1985011" y="1602036"/>
            <a:ext cx="502919" cy="45719"/>
            <a:chOff x="1985011" y="1602036"/>
            <a:chExt cx="502919" cy="45719"/>
          </a:xfrm>
          <a:solidFill>
            <a:schemeClr val="accent1">
              <a:lumMod val="60000"/>
              <a:lumOff val="40000"/>
            </a:schemeClr>
          </a:solidFill>
        </p:grpSpPr>
        <p:sp>
          <p:nvSpPr>
            <p:cNvPr id="1049349" name="Oval 12"/>
            <p:cNvSpPr/>
            <p:nvPr/>
          </p:nvSpPr>
          <p:spPr>
            <a:xfrm>
              <a:off x="19850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0" name="Oval 13"/>
            <p:cNvSpPr/>
            <p:nvPr/>
          </p:nvSpPr>
          <p:spPr>
            <a:xfrm>
              <a:off x="21374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1" name="Oval 14"/>
            <p:cNvSpPr/>
            <p:nvPr/>
          </p:nvSpPr>
          <p:spPr>
            <a:xfrm>
              <a:off x="22898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2" name="Oval 15"/>
            <p:cNvSpPr/>
            <p:nvPr/>
          </p:nvSpPr>
          <p:spPr>
            <a:xfrm>
              <a:off x="2442211" y="160203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grpSp>
        <p:nvGrpSpPr>
          <p:cNvPr id="370" name="Group 2"/>
          <p:cNvGrpSpPr/>
          <p:nvPr userDrawn="1"/>
        </p:nvGrpSpPr>
        <p:grpSpPr>
          <a:xfrm>
            <a:off x="6656071" y="3518606"/>
            <a:ext cx="502919" cy="45719"/>
            <a:chOff x="6656071" y="3518606"/>
            <a:chExt cx="502919" cy="45719"/>
          </a:xfrm>
          <a:solidFill>
            <a:schemeClr val="accent4">
              <a:lumMod val="60000"/>
              <a:lumOff val="40000"/>
            </a:schemeClr>
          </a:solidFill>
        </p:grpSpPr>
        <p:sp>
          <p:nvSpPr>
            <p:cNvPr id="1049353" name="Oval 8"/>
            <p:cNvSpPr/>
            <p:nvPr/>
          </p:nvSpPr>
          <p:spPr>
            <a:xfrm>
              <a:off x="66560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4" name="Oval 9"/>
            <p:cNvSpPr/>
            <p:nvPr/>
          </p:nvSpPr>
          <p:spPr>
            <a:xfrm>
              <a:off x="68084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5" name="Oval 10"/>
            <p:cNvSpPr/>
            <p:nvPr/>
          </p:nvSpPr>
          <p:spPr>
            <a:xfrm>
              <a:off x="69608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sp>
          <p:nvSpPr>
            <p:cNvPr id="1049356" name="Oval 11"/>
            <p:cNvSpPr/>
            <p:nvPr/>
          </p:nvSpPr>
          <p:spPr>
            <a:xfrm>
              <a:off x="7113271" y="3518606"/>
              <a:ext cx="45719" cy="45719"/>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latin typeface="Public Sans" pitchFamily="2" charset="0"/>
              </a:endParaRPr>
            </a:p>
          </p:txBody>
        </p:sp>
      </p:grpSp>
      <p:sp>
        <p:nvSpPr>
          <p:cNvPr id="1049357" name="Text Placeholder 16"/>
          <p:cNvSpPr>
            <a:spLocks noGrp="1"/>
          </p:cNvSpPr>
          <p:nvPr>
            <p:ph type="body" sz="quarter" idx="14" hasCustomPrompt="1"/>
          </p:nvPr>
        </p:nvSpPr>
        <p:spPr>
          <a:xfrm>
            <a:off x="2487929" y="2263351"/>
            <a:ext cx="4168142" cy="616791"/>
          </a:xfrm>
          <a:prstGeom prst="rect"/>
        </p:spPr>
        <p:txBody>
          <a:bodyPr/>
          <a:lstStyle>
            <a:lvl1pPr algn="ctr">
              <a:defRPr b="1" sz="17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“Lorem ipsum dolor sit </a:t>
            </a:r>
            <a:r>
              <a:rPr dirty="0" lang="en-US" err="1"/>
              <a:t>amet</a:t>
            </a:r>
            <a:r>
              <a:rPr dirty="0" lang="en-US"/>
              <a:t>, </a:t>
            </a:r>
            <a:r>
              <a:rPr dirty="0" lang="en-US" err="1"/>
              <a:t>consectetur</a:t>
            </a:r>
            <a:r>
              <a:rPr dirty="0" lang="en-US"/>
              <a:t> </a:t>
            </a:r>
            <a:r>
              <a:rPr dirty="0" lang="en-US" err="1"/>
              <a:t>adipiscing</a:t>
            </a:r>
            <a:r>
              <a:rPr dirty="0" lang="en-US"/>
              <a:t> </a:t>
            </a:r>
            <a:r>
              <a:rPr dirty="0" lang="en-US" err="1"/>
              <a:t>elit</a:t>
            </a:r>
            <a:r>
              <a:rPr dirty="0" lang="en-US"/>
              <a:t>.</a:t>
            </a: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6" name="Shape 37"/>
        <p:cNvGrpSpPr/>
        <p:nvPr/>
      </p:nvGrpSpPr>
      <p:grpSpPr>
        <a:xfrm>
          <a:off x="0" y="0"/>
          <a:ext cx="0" cy="0"/>
          <a:chOff x="0" y="0"/>
          <a:chExt cx="0" cy="0"/>
        </a:xfrm>
      </p:grpSpPr>
      <p:pic>
        <p:nvPicPr>
          <p:cNvPr id="2097178" name="Picture 3" descr="Background pattern  Description automatically generated"/>
          <p:cNvPicPr>
            <a:picLocks noChangeAspect="1"/>
          </p:cNvPicPr>
          <p:nvPr userDrawn="1"/>
        </p:nvPicPr>
        <p:blipFill rotWithShape="1">
          <a:blip xmlns:r="http://schemas.openxmlformats.org/officeDocument/2006/relationships" r:embed="rId1">
            <a:alphaModFix amt="43000"/>
          </a:blip>
          <a:srcRect l="8234" r="8234"/>
          <a:stretch>
            <a:fillRect/>
          </a:stretch>
        </p:blipFill>
        <p:spPr>
          <a:xfrm>
            <a:off x="0" y="0"/>
            <a:ext cx="9144001" cy="5143500"/>
          </a:xfrm>
          <a:prstGeom prst="rect"/>
        </p:spPr>
      </p:pic>
      <p:pic>
        <p:nvPicPr>
          <p:cNvPr id="2097179"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sp>
        <p:nvSpPr>
          <p:cNvPr id="1048728" name="Rectangle 8"/>
          <p:cNvSpPr/>
          <p:nvPr/>
        </p:nvSpPr>
        <p:spPr>
          <a:xfrm>
            <a:off x="1736279" y="1782808"/>
            <a:ext cx="1577884" cy="157788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5400" lang="en-IN">
                <a:latin typeface="Public Sans" pitchFamily="2" charset="0"/>
              </a:rPr>
              <a:t>?</a:t>
            </a:r>
          </a:p>
        </p:txBody>
      </p:sp>
      <p:sp>
        <p:nvSpPr>
          <p:cNvPr id="1048729" name="Text Placeholder 16"/>
          <p:cNvSpPr>
            <a:spLocks noGrp="1"/>
          </p:cNvSpPr>
          <p:nvPr>
            <p:ph type="body" sz="quarter" idx="14" hasCustomPrompt="1"/>
          </p:nvPr>
        </p:nvSpPr>
        <p:spPr>
          <a:xfrm>
            <a:off x="3470049" y="1800874"/>
            <a:ext cx="3789638" cy="616505"/>
          </a:xfrm>
          <a:prstGeom prst="rect"/>
          <a:solidFill>
            <a:schemeClr val="bg1"/>
          </a:solidFill>
        </p:spPr>
        <p:txBody>
          <a:bodyPr/>
          <a:lstStyle>
            <a:lvl1pPr algn="l">
              <a:defRPr b="1" sz="1700" i="1">
                <a:solidFill>
                  <a:schemeClr val="bg2"/>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Did You Know?</a:t>
            </a:r>
          </a:p>
        </p:txBody>
      </p:sp>
      <p:sp>
        <p:nvSpPr>
          <p:cNvPr id="1048730" name="Text Placeholder 16"/>
          <p:cNvSpPr>
            <a:spLocks noGrp="1"/>
          </p:cNvSpPr>
          <p:nvPr>
            <p:ph type="body" sz="quarter" idx="15"/>
          </p:nvPr>
        </p:nvSpPr>
        <p:spPr>
          <a:xfrm>
            <a:off x="3470049" y="2287467"/>
            <a:ext cx="3789638" cy="1091291"/>
          </a:xfrm>
          <a:prstGeom prst="rect"/>
          <a:solidFill>
            <a:schemeClr val="bg1"/>
          </a:solidFill>
        </p:spPr>
        <p:txBody>
          <a:bodyPr/>
          <a:lstStyle>
            <a:lvl1pPr algn="l">
              <a:defRPr b="0" sz="1400" i="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22" name="Shape 37"/>
        <p:cNvGrpSpPr/>
        <p:nvPr/>
      </p:nvGrpSpPr>
      <p:grpSpPr>
        <a:xfrm>
          <a:off x="0" y="0"/>
          <a:ext cx="0" cy="0"/>
          <a:chOff x="0" y="0"/>
          <a:chExt cx="0" cy="0"/>
        </a:xfrm>
      </p:grpSpPr>
      <p:sp>
        <p:nvSpPr>
          <p:cNvPr id="1049181" name="Rectangle 4"/>
          <p:cNvSpPr/>
          <p:nvPr userDrawn="1"/>
        </p:nvSpPr>
        <p:spPr>
          <a:xfrm>
            <a:off x="-1" y="1"/>
            <a:ext cx="9144001" cy="5143500"/>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lang="en-IN">
              <a:latin typeface="Public Sans" pitchFamily="2" charset="0"/>
            </a:endParaRPr>
          </a:p>
        </p:txBody>
      </p:sp>
      <p:sp>
        <p:nvSpPr>
          <p:cNvPr id="1049182" name="Rectangle 6"/>
          <p:cNvSpPr/>
          <p:nvPr userDrawn="1"/>
        </p:nvSpPr>
        <p:spPr>
          <a:xfrm>
            <a:off x="0" y="0"/>
            <a:ext cx="4113765" cy="116696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239" name="Picture 5"/>
          <p:cNvPicPr>
            <a:picLocks noChangeAspect="1"/>
          </p:cNvPicPr>
          <p:nvPr userDrawn="1"/>
        </p:nvPicPr>
        <p:blipFill rotWithShape="1">
          <a:blip xmlns:r="http://schemas.openxmlformats.org/officeDocument/2006/relationships" r:embed="rId1"/>
          <a:srcRect l="6269" r="24764"/>
          <a:stretch>
            <a:fillRect/>
          </a:stretch>
        </p:blipFill>
        <p:spPr>
          <a:xfrm>
            <a:off x="0" y="1166968"/>
            <a:ext cx="4113765" cy="3976529"/>
          </a:xfrm>
          <a:prstGeom prst="rect"/>
          <a:ln w="28575">
            <a:noFill/>
          </a:ln>
        </p:spPr>
      </p:pic>
      <p:pic>
        <p:nvPicPr>
          <p:cNvPr id="2097240" name="Google Shape;40;p34" descr="Shap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0" y="0"/>
            <a:ext cx="9143990" cy="5143494"/>
          </a:xfrm>
          <a:prstGeom prst="rect"/>
          <a:noFill/>
          <a:ln>
            <a:noFill/>
          </a:ln>
        </p:spPr>
      </p:pic>
      <p:grpSp>
        <p:nvGrpSpPr>
          <p:cNvPr id="323" name="Group 7"/>
          <p:cNvGrpSpPr/>
          <p:nvPr userDrawn="1"/>
        </p:nvGrpSpPr>
        <p:grpSpPr>
          <a:xfrm>
            <a:off x="724005" y="301093"/>
            <a:ext cx="2665754" cy="542340"/>
            <a:chOff x="5567543" y="349969"/>
            <a:chExt cx="2665754" cy="542340"/>
          </a:xfrm>
        </p:grpSpPr>
        <p:sp>
          <p:nvSpPr>
            <p:cNvPr id="1049183" name="Google Shape;152;p215"/>
            <p:cNvSpPr txBox="1"/>
            <p:nvPr/>
          </p:nvSpPr>
          <p:spPr>
            <a:xfrm>
              <a:off x="5567543" y="349969"/>
              <a:ext cx="2665754" cy="523180"/>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dirty="0" sz="2800" lang="en-US">
                  <a:solidFill>
                    <a:schemeClr val="bg1"/>
                  </a:solidFill>
                  <a:latin typeface="Public Sans"/>
                  <a:ea typeface="Public Sans"/>
                  <a:cs typeface="Public Sans"/>
                  <a:sym typeface="Public Sans"/>
                </a:rPr>
                <a:t>Think</a:t>
              </a:r>
            </a:p>
          </p:txBody>
        </p:sp>
        <p:cxnSp>
          <p:nvCxnSpPr>
            <p:cNvPr id="3145807" name="Google Shape;131;p215"/>
            <p:cNvCxnSpPr>
              <a:cxnSpLocks/>
            </p:cNvCxnSpPr>
            <p:nvPr/>
          </p:nvCxnSpPr>
          <p:spPr>
            <a:xfrm>
              <a:off x="6426067" y="892309"/>
              <a:ext cx="948706" cy="0"/>
            </a:xfrm>
            <a:prstGeom prst="straightConnector1"/>
            <a:noFill/>
            <a:ln w="38100" cap="flat" cmpd="sng">
              <a:solidFill>
                <a:schemeClr val="bg1"/>
              </a:solidFill>
              <a:prstDash val="solid"/>
              <a:round/>
              <a:headEnd type="none" w="sm" len="sm"/>
              <a:tailEnd type="none" w="sm" len="sm"/>
            </a:ln>
          </p:spPr>
        </p:cxnSp>
      </p:grpSp>
      <p:sp>
        <p:nvSpPr>
          <p:cNvPr id="1049184" name="Text Placeholder 16"/>
          <p:cNvSpPr>
            <a:spLocks noGrp="1"/>
          </p:cNvSpPr>
          <p:nvPr>
            <p:ph type="body" sz="quarter" idx="14"/>
          </p:nvPr>
        </p:nvSpPr>
        <p:spPr>
          <a:xfrm>
            <a:off x="4480014" y="895714"/>
            <a:ext cx="4318646" cy="3392711"/>
          </a:xfrm>
          <a:prstGeom prst="rect"/>
        </p:spPr>
        <p:txBody>
          <a:bodyPr/>
          <a:lstStyle>
            <a:lvl1pPr indent="-285750" marL="285750">
              <a:buClr>
                <a:schemeClr val="tx1"/>
              </a:buClr>
              <a:buFont typeface="Wingdings" pitchFamily="2" charset="2"/>
              <a:buChar cha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83" name="Shape 37"/>
        <p:cNvGrpSpPr/>
        <p:nvPr/>
      </p:nvGrpSpPr>
      <p:grpSpPr>
        <a:xfrm>
          <a:off x="0" y="0"/>
          <a:ext cx="0" cy="0"/>
          <a:chOff x="0" y="0"/>
          <a:chExt cx="0" cy="0"/>
        </a:xfrm>
      </p:grpSpPr>
      <p:sp>
        <p:nvSpPr>
          <p:cNvPr id="1049737" name="Rectangle 4"/>
          <p:cNvSpPr/>
          <p:nvPr userDrawn="1"/>
        </p:nvSpPr>
        <p:spPr>
          <a:xfrm>
            <a:off x="-1" y="1"/>
            <a:ext cx="9144001" cy="5143500"/>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lang="en-IN">
              <a:latin typeface="Public Sans" pitchFamily="2" charset="0"/>
            </a:endParaRPr>
          </a:p>
        </p:txBody>
      </p:sp>
      <p:sp>
        <p:nvSpPr>
          <p:cNvPr id="1049738" name="Rectangle 6"/>
          <p:cNvSpPr/>
          <p:nvPr userDrawn="1"/>
        </p:nvSpPr>
        <p:spPr>
          <a:xfrm>
            <a:off x="0" y="0"/>
            <a:ext cx="4113765" cy="1166969"/>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319" name="Picture 5"/>
          <p:cNvPicPr>
            <a:picLocks noChangeAspect="1"/>
          </p:cNvPicPr>
          <p:nvPr userDrawn="1"/>
        </p:nvPicPr>
        <p:blipFill rotWithShape="1">
          <a:blip xmlns:r="http://schemas.openxmlformats.org/officeDocument/2006/relationships" r:embed="rId1"/>
          <a:srcRect l="6269" r="24764"/>
          <a:stretch>
            <a:fillRect/>
          </a:stretch>
        </p:blipFill>
        <p:spPr>
          <a:xfrm>
            <a:off x="0" y="1166968"/>
            <a:ext cx="4113765" cy="3976529"/>
          </a:xfrm>
          <a:prstGeom prst="rect"/>
          <a:ln w="28575">
            <a:noFill/>
          </a:ln>
        </p:spPr>
      </p:pic>
      <p:sp>
        <p:nvSpPr>
          <p:cNvPr id="1049739" name="Rectangle 2"/>
          <p:cNvSpPr/>
          <p:nvPr userDrawn="1"/>
        </p:nvSpPr>
        <p:spPr>
          <a:xfrm>
            <a:off x="4113765" y="0"/>
            <a:ext cx="5030235" cy="51435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320" name="Picture 11" descr="Shape  Description automatically generated with low confidence"/>
          <p:cNvPicPr>
            <a:picLocks noChangeAspect="1"/>
          </p:cNvPicPr>
          <p:nvPr userDrawn="1"/>
        </p:nvPicPr>
        <p:blipFill>
          <a:blip xmlns:r="http://schemas.openxmlformats.org/officeDocument/2006/relationships" r:embed="rId2"/>
          <a:stretch>
            <a:fillRect/>
          </a:stretch>
        </p:blipFill>
        <p:spPr>
          <a:xfrm>
            <a:off x="0" y="0"/>
            <a:ext cx="9144000" cy="5143500"/>
          </a:xfrm>
          <a:prstGeom prst="rect"/>
        </p:spPr>
      </p:pic>
      <p:grpSp>
        <p:nvGrpSpPr>
          <p:cNvPr id="484" name="Group 7"/>
          <p:cNvGrpSpPr/>
          <p:nvPr userDrawn="1"/>
        </p:nvGrpSpPr>
        <p:grpSpPr>
          <a:xfrm>
            <a:off x="724005" y="301093"/>
            <a:ext cx="2665754" cy="542340"/>
            <a:chOff x="5567543" y="349969"/>
            <a:chExt cx="2665754" cy="542340"/>
          </a:xfrm>
        </p:grpSpPr>
        <p:sp>
          <p:nvSpPr>
            <p:cNvPr id="1049740" name="Google Shape;152;p215"/>
            <p:cNvSpPr txBox="1"/>
            <p:nvPr/>
          </p:nvSpPr>
          <p:spPr>
            <a:xfrm>
              <a:off x="5567543" y="349969"/>
              <a:ext cx="2665754" cy="523180"/>
            </a:xfrm>
            <a:prstGeom prst="rect"/>
            <a:noFill/>
            <a:ln>
              <a:noFill/>
            </a:ln>
          </p:spPr>
          <p:txBody>
            <a:bodyPr anchor="t" anchorCtr="0" bIns="45700" lIns="91425" rIns="91425" spcFirstLastPara="1" tIns="45700" wrap="square">
              <a:spAutoFit/>
            </a:bodyPr>
            <a:p>
              <a:pPr algn="ctr" indent="0" lvl="0" marL="0" marR="0" rtl="0">
                <a:lnSpc>
                  <a:spcPct val="100000"/>
                </a:lnSpc>
                <a:spcBef>
                  <a:spcPts val="0"/>
                </a:spcBef>
                <a:spcAft>
                  <a:spcPts val="0"/>
                </a:spcAft>
                <a:buClr>
                  <a:srgbClr val="000000"/>
                </a:buClr>
                <a:buSzPts val="1700"/>
                <a:buFont typeface="Arial"/>
                <a:buNone/>
              </a:pPr>
              <a:r>
                <a:rPr b="1" dirty="0" sz="2800" lang="en-US">
                  <a:solidFill>
                    <a:schemeClr val="bg1"/>
                  </a:solidFill>
                  <a:latin typeface="Public Sans"/>
                  <a:ea typeface="Public Sans"/>
                  <a:cs typeface="Public Sans"/>
                  <a:sym typeface="Public Sans"/>
                </a:rPr>
                <a:t>Think</a:t>
              </a:r>
            </a:p>
          </p:txBody>
        </p:sp>
        <p:cxnSp>
          <p:nvCxnSpPr>
            <p:cNvPr id="3145876" name="Google Shape;131;p215"/>
            <p:cNvCxnSpPr>
              <a:cxnSpLocks/>
            </p:cNvCxnSpPr>
            <p:nvPr/>
          </p:nvCxnSpPr>
          <p:spPr>
            <a:xfrm>
              <a:off x="6426067" y="892309"/>
              <a:ext cx="948706" cy="0"/>
            </a:xfrm>
            <a:prstGeom prst="straightConnector1"/>
            <a:noFill/>
            <a:ln w="38100" cap="flat" cmpd="sng">
              <a:solidFill>
                <a:schemeClr val="bg1"/>
              </a:solidFill>
              <a:prstDash val="solid"/>
              <a:round/>
              <a:headEnd type="none" w="sm" len="sm"/>
              <a:tailEnd type="none" w="sm" len="sm"/>
            </a:ln>
          </p:spPr>
        </p:cxnSp>
      </p:grpSp>
      <p:sp>
        <p:nvSpPr>
          <p:cNvPr id="1049741" name="Text Placeholder 16"/>
          <p:cNvSpPr>
            <a:spLocks noGrp="1"/>
          </p:cNvSpPr>
          <p:nvPr>
            <p:ph type="body" sz="quarter" idx="14"/>
          </p:nvPr>
        </p:nvSpPr>
        <p:spPr>
          <a:xfrm>
            <a:off x="4480014" y="895714"/>
            <a:ext cx="4318646" cy="339271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64" name="Shape 37"/>
        <p:cNvGrpSpPr/>
        <p:nvPr/>
      </p:nvGrpSpPr>
      <p:grpSpPr>
        <a:xfrm>
          <a:off x="0" y="0"/>
          <a:ext cx="0" cy="0"/>
          <a:chOff x="0" y="0"/>
          <a:chExt cx="0" cy="0"/>
        </a:xfrm>
      </p:grpSpPr>
      <p:sp>
        <p:nvSpPr>
          <p:cNvPr id="1049010" name="Rectangle 4"/>
          <p:cNvSpPr/>
          <p:nvPr userDrawn="1"/>
        </p:nvSpPr>
        <p:spPr>
          <a:xfrm>
            <a:off x="-1" y="1"/>
            <a:ext cx="9144001" cy="5143500"/>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lang="en-IN">
              <a:latin typeface="Public Sans" pitchFamily="2" charset="0"/>
            </a:endParaRPr>
          </a:p>
        </p:txBody>
      </p:sp>
      <p:sp>
        <p:nvSpPr>
          <p:cNvPr id="1049011" name="Rectangle 6"/>
          <p:cNvSpPr/>
          <p:nvPr userDrawn="1"/>
        </p:nvSpPr>
        <p:spPr>
          <a:xfrm>
            <a:off x="0" y="0"/>
            <a:ext cx="4113765" cy="1166969"/>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223"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cxnSp>
        <p:nvCxnSpPr>
          <p:cNvPr id="3145780" name="Google Shape;131;p215"/>
          <p:cNvCxnSpPr>
            <a:cxnSpLocks/>
          </p:cNvCxnSpPr>
          <p:nvPr/>
        </p:nvCxnSpPr>
        <p:spPr>
          <a:xfrm>
            <a:off x="1582529" y="843433"/>
            <a:ext cx="948706" cy="0"/>
          </a:xfrm>
          <a:prstGeom prst="straightConnector1"/>
          <a:noFill/>
          <a:ln w="38100" cap="flat" cmpd="sng">
            <a:solidFill>
              <a:schemeClr val="bg1"/>
            </a:solidFill>
            <a:prstDash val="solid"/>
            <a:round/>
            <a:headEnd type="none" w="sm" len="sm"/>
            <a:tailEnd type="none" w="sm" len="sm"/>
          </a:ln>
        </p:spPr>
      </p:cxnSp>
      <p:sp>
        <p:nvSpPr>
          <p:cNvPr id="1049012" name="Text Placeholder 16"/>
          <p:cNvSpPr>
            <a:spLocks noGrp="1"/>
          </p:cNvSpPr>
          <p:nvPr>
            <p:ph type="body" sz="quarter" idx="14"/>
          </p:nvPr>
        </p:nvSpPr>
        <p:spPr>
          <a:xfrm>
            <a:off x="4480014" y="895714"/>
            <a:ext cx="4318646" cy="3392711"/>
          </a:xfrm>
          <a:prstGeom prst="rect"/>
        </p:spPr>
        <p:txBody>
          <a:bodyPr/>
          <a:lstStyle>
            <a:lvl1pPr indent="-285750" marL="285750">
              <a:buClr>
                <a:schemeClr val="tx1"/>
              </a:buClr>
              <a:buFont typeface="Wingdings" pitchFamily="2" charset="2"/>
              <a:buChar char="§"/>
              <a:defRPr b="0" sz="1400">
                <a:solidFill>
                  <a:schemeClr val="tx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013" name="Picture Placeholder 5"/>
          <p:cNvSpPr>
            <a:spLocks noGrp="1"/>
          </p:cNvSpPr>
          <p:nvPr>
            <p:ph type="pic" sz="quarter" idx="10"/>
          </p:nvPr>
        </p:nvSpPr>
        <p:spPr>
          <a:xfrm>
            <a:off x="-1" y="1166963"/>
            <a:ext cx="4113765" cy="3976533"/>
          </a:xfrm>
          <a:prstGeom prst="rect"/>
        </p:spPr>
        <p:txBody>
          <a:bodyPr anchor="ctr"/>
          <a:lstStyle>
            <a:lvl1pPr algn="ctr">
              <a:defRPr b="1" sz="4800">
                <a:latin typeface="Public Sans" pitchFamily="2" charset="77"/>
              </a:defRPr>
            </a:lvl1pPr>
          </a:lstStyle>
          <a:p>
            <a:endParaRPr dirty="0" lang="en-US"/>
          </a:p>
        </p:txBody>
      </p:sp>
      <p:sp>
        <p:nvSpPr>
          <p:cNvPr id="1049014" name="Text Placeholder 16"/>
          <p:cNvSpPr>
            <a:spLocks noGrp="1"/>
          </p:cNvSpPr>
          <p:nvPr>
            <p:ph type="body" sz="quarter" idx="13"/>
          </p:nvPr>
        </p:nvSpPr>
        <p:spPr>
          <a:xfrm>
            <a:off x="350196" y="407903"/>
            <a:ext cx="3413372" cy="389015"/>
          </a:xfrm>
          <a:prstGeom prst="rect"/>
        </p:spPr>
        <p:txBody>
          <a:bodyPr/>
          <a:lstStyle>
            <a:lvl1pPr algn="ctr" indent="0" marL="0">
              <a:buFont typeface="+mj-lt"/>
              <a:buNone/>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30" name="Shape 37"/>
        <p:cNvGrpSpPr/>
        <p:nvPr/>
      </p:nvGrpSpPr>
      <p:grpSpPr>
        <a:xfrm>
          <a:off x="0" y="0"/>
          <a:ext cx="0" cy="0"/>
          <a:chOff x="0" y="0"/>
          <a:chExt cx="0" cy="0"/>
        </a:xfrm>
      </p:grpSpPr>
      <p:sp>
        <p:nvSpPr>
          <p:cNvPr id="1049573" name="Rectangle 4"/>
          <p:cNvSpPr/>
          <p:nvPr userDrawn="1"/>
        </p:nvSpPr>
        <p:spPr>
          <a:xfrm>
            <a:off x="-1" y="1"/>
            <a:ext cx="9144001" cy="5143500"/>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lang="en-IN">
              <a:latin typeface="Public Sans" pitchFamily="2" charset="0"/>
            </a:endParaRPr>
          </a:p>
        </p:txBody>
      </p:sp>
      <p:sp>
        <p:nvSpPr>
          <p:cNvPr id="1049574" name="Rectangle 6"/>
          <p:cNvSpPr/>
          <p:nvPr userDrawn="1"/>
        </p:nvSpPr>
        <p:spPr>
          <a:xfrm>
            <a:off x="0" y="0"/>
            <a:ext cx="4113765" cy="1166969"/>
          </a:xfrm>
          <a:prstGeom prst="rect"/>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9575" name="Rectangle 2"/>
          <p:cNvSpPr/>
          <p:nvPr userDrawn="1"/>
        </p:nvSpPr>
        <p:spPr>
          <a:xfrm>
            <a:off x="4113765" y="0"/>
            <a:ext cx="5030235" cy="51435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301" name="Picture 12"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576" name="Text Placeholder 16"/>
          <p:cNvSpPr>
            <a:spLocks noGrp="1"/>
          </p:cNvSpPr>
          <p:nvPr>
            <p:ph type="body" sz="quarter" idx="14"/>
          </p:nvPr>
        </p:nvSpPr>
        <p:spPr>
          <a:xfrm>
            <a:off x="4480014" y="895714"/>
            <a:ext cx="4318646" cy="339271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577" name="Picture Placeholder 5"/>
          <p:cNvSpPr>
            <a:spLocks noGrp="1"/>
          </p:cNvSpPr>
          <p:nvPr>
            <p:ph type="pic" sz="quarter" idx="10"/>
          </p:nvPr>
        </p:nvSpPr>
        <p:spPr>
          <a:xfrm>
            <a:off x="-1" y="1166963"/>
            <a:ext cx="4113765" cy="3976533"/>
          </a:xfrm>
          <a:prstGeom prst="rect"/>
        </p:spPr>
        <p:txBody>
          <a:bodyPr anchor="ctr"/>
          <a:lstStyle>
            <a:lvl1pPr algn="ctr">
              <a:defRPr b="1" sz="4800">
                <a:latin typeface="Public Sans" pitchFamily="2" charset="77"/>
              </a:defRPr>
            </a:lvl1pPr>
          </a:lstStyle>
          <a:p>
            <a:endParaRPr dirty="0" lang="en-US"/>
          </a:p>
        </p:txBody>
      </p:sp>
      <p:cxnSp>
        <p:nvCxnSpPr>
          <p:cNvPr id="3145856" name="Google Shape;131;p215"/>
          <p:cNvCxnSpPr>
            <a:cxnSpLocks/>
          </p:cNvCxnSpPr>
          <p:nvPr userDrawn="1"/>
        </p:nvCxnSpPr>
        <p:spPr>
          <a:xfrm>
            <a:off x="1582529" y="843433"/>
            <a:ext cx="948706" cy="0"/>
          </a:xfrm>
          <a:prstGeom prst="straightConnector1"/>
          <a:noFill/>
          <a:ln w="38100" cap="flat" cmpd="sng">
            <a:solidFill>
              <a:schemeClr val="bg1"/>
            </a:solidFill>
            <a:prstDash val="solid"/>
            <a:round/>
            <a:headEnd type="none" w="sm" len="sm"/>
            <a:tailEnd type="none" w="sm" len="sm"/>
          </a:ln>
        </p:spPr>
      </p:cxnSp>
      <p:sp>
        <p:nvSpPr>
          <p:cNvPr id="1049578" name="Text Placeholder 16"/>
          <p:cNvSpPr>
            <a:spLocks noGrp="1"/>
          </p:cNvSpPr>
          <p:nvPr>
            <p:ph type="body" sz="quarter" idx="13"/>
          </p:nvPr>
        </p:nvSpPr>
        <p:spPr>
          <a:xfrm>
            <a:off x="350196" y="407903"/>
            <a:ext cx="3413372" cy="389015"/>
          </a:xfrm>
          <a:prstGeom prst="rect"/>
        </p:spPr>
        <p:txBody>
          <a:bodyPr/>
          <a:lstStyle>
            <a:lvl1pPr algn="ctr" indent="0" marL="0">
              <a:buFont typeface="+mj-lt"/>
              <a:buNone/>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431" name="Shape 37"/>
        <p:cNvGrpSpPr/>
        <p:nvPr/>
      </p:nvGrpSpPr>
      <p:grpSpPr>
        <a:xfrm>
          <a:off x="0" y="0"/>
          <a:ext cx="0" cy="0"/>
          <a:chOff x="0" y="0"/>
          <a:chExt cx="0" cy="0"/>
        </a:xfrm>
      </p:grpSpPr>
      <p:sp>
        <p:nvSpPr>
          <p:cNvPr id="1049579" name="Google Shape;45;p35"/>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302" name="Google Shape;13;p29"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6"/>
            <a:ext cx="9143990" cy="5143494"/>
          </a:xfrm>
          <a:prstGeom prst="rect"/>
          <a:noFill/>
          <a:ln>
            <a:noFill/>
          </a:ln>
        </p:spPr>
      </p:pic>
      <p:sp>
        <p:nvSpPr>
          <p:cNvPr id="1049580" name="Google Shape;47;p35"/>
          <p:cNvSpPr>
            <a:spLocks noGrp="1"/>
          </p:cNvSpPr>
          <p:nvPr>
            <p:ph type="pic" idx="2"/>
          </p:nvPr>
        </p:nvSpPr>
        <p:spPr>
          <a:xfrm>
            <a:off x="4734046" y="638171"/>
            <a:ext cx="4417249" cy="4030832"/>
          </a:xfrm>
          <a:prstGeom prst="rect"/>
          <a:noFill/>
          <a:ln>
            <a:noFill/>
          </a:ln>
        </p:spPr>
        <p:txBody>
          <a:bodyPr anchor="ctr"/>
          <a:lstStyle>
            <a:lvl1pPr algn="ctr">
              <a:defRPr b="1" sz="3200" i="1">
                <a:latin typeface="Public Sans" pitchFamily="2" charset="77"/>
              </a:defRPr>
            </a:lvl1pPr>
          </a:lstStyle>
          <a:p>
            <a:endParaRPr dirty="0" lang="en-US"/>
          </a:p>
        </p:txBody>
      </p:sp>
      <p:sp>
        <p:nvSpPr>
          <p:cNvPr id="1049581" name="Google Shape;48;p35"/>
          <p:cNvSpPr/>
          <p:nvPr userDrawn="1"/>
        </p:nvSpPr>
        <p:spPr>
          <a:xfrm>
            <a:off x="0" y="638171"/>
            <a:ext cx="4734046" cy="4030832"/>
          </a:xfrm>
          <a:prstGeom prst="rect"/>
          <a:solidFill>
            <a:schemeClr val="accent1"/>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dirty="0" sz="1800" i="0" strike="noStrike" u="none">
              <a:solidFill>
                <a:schemeClr val="lt1"/>
              </a:solidFill>
              <a:latin typeface="Arial"/>
              <a:ea typeface="Arial"/>
              <a:cs typeface="Arial"/>
              <a:sym typeface="Arial"/>
            </a:endParaRPr>
          </a:p>
        </p:txBody>
      </p:sp>
      <p:sp>
        <p:nvSpPr>
          <p:cNvPr id="1049582" name="Google Shape;49;p35"/>
          <p:cNvSpPr/>
          <p:nvPr userDrawn="1"/>
        </p:nvSpPr>
        <p:spPr>
          <a:xfrm>
            <a:off x="0" y="819942"/>
            <a:ext cx="144711" cy="323530"/>
          </a:xfrm>
          <a:prstGeom prst="rect"/>
          <a:solidFill>
            <a:schemeClr val="tx2"/>
          </a:solidFill>
          <a:ln>
            <a:noFill/>
          </a:ln>
        </p:spPr>
        <p:txBody>
          <a:bodyPr anchor="ctr" anchorCtr="0" bIns="34275" lIns="68550" rIns="68550" spcFirstLastPara="1" tIns="34275" wrap="square">
            <a:noAutofit/>
          </a:bodyPr>
          <a:p>
            <a:pPr algn="ctr" indent="0" lvl="0" marL="0" marR="0" rtl="0">
              <a:lnSpc>
                <a:spcPct val="100000"/>
              </a:lnSpc>
              <a:spcBef>
                <a:spcPts val="0"/>
              </a:spcBef>
              <a:spcAft>
                <a:spcPts val="0"/>
              </a:spcAft>
              <a:buClr>
                <a:schemeClr val="dk1"/>
              </a:buClr>
              <a:buSzPts val="1800"/>
              <a:buFont typeface="Calibri"/>
              <a:buNone/>
            </a:pPr>
            <a:endParaRPr b="0" cap="none" sz="1800" i="0" strike="noStrike" u="none">
              <a:solidFill>
                <a:schemeClr val="lt1"/>
              </a:solidFill>
              <a:latin typeface="Arial"/>
              <a:ea typeface="Arial"/>
              <a:cs typeface="Arial"/>
              <a:sym typeface="Arial"/>
            </a:endParaRPr>
          </a:p>
        </p:txBody>
      </p:sp>
      <p:sp>
        <p:nvSpPr>
          <p:cNvPr id="1049583" name="Google Shape;50;p35"/>
          <p:cNvSpPr txBox="1">
            <a:spLocks noGrp="1"/>
          </p:cNvSpPr>
          <p:nvPr>
            <p:ph type="title"/>
          </p:nvPr>
        </p:nvSpPr>
        <p:spPr>
          <a:xfrm>
            <a:off x="144711" y="810810"/>
            <a:ext cx="3421450" cy="344091"/>
          </a:xfrm>
          <a:prstGeom prst="rect"/>
          <a:noFill/>
          <a:ln>
            <a:noFill/>
          </a:ln>
        </p:spPr>
        <p:txBody>
          <a:bodyPr anchor="ctr" anchorCtr="0" bIns="45700" lIns="90000" rIns="91425" spcFirstLastPara="1" tIns="45700" wrap="square">
            <a:normAutofit/>
          </a:bodyPr>
          <a:lstStyle>
            <a:lvl1pPr algn="l" lvl="0">
              <a:lnSpc>
                <a:spcPct val="100000"/>
              </a:lnSpc>
              <a:spcBef>
                <a:spcPts val="0"/>
              </a:spcBef>
              <a:spcAft>
                <a:spcPts val="0"/>
              </a:spcAft>
              <a:buClr>
                <a:schemeClr val="lt1"/>
              </a:buClr>
              <a:buSzPts val="1700"/>
              <a:buFont typeface="Public Sans"/>
              <a:buNone/>
              <a:defRPr b="1" sz="1700" i="0">
                <a:solidFill>
                  <a:schemeClr val="lt1"/>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584" name="Text Placeholder 16"/>
          <p:cNvSpPr>
            <a:spLocks noGrp="1"/>
          </p:cNvSpPr>
          <p:nvPr>
            <p:ph type="body" sz="quarter" idx="13"/>
          </p:nvPr>
        </p:nvSpPr>
        <p:spPr>
          <a:xfrm>
            <a:off x="144711" y="1295658"/>
            <a:ext cx="4343206" cy="3036421"/>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85" name="Shape 37"/>
        <p:cNvGrpSpPr/>
        <p:nvPr/>
      </p:nvGrpSpPr>
      <p:grpSpPr>
        <a:xfrm>
          <a:off x="0" y="0"/>
          <a:ext cx="0" cy="0"/>
          <a:chOff x="0" y="0"/>
          <a:chExt cx="0" cy="0"/>
        </a:xfrm>
      </p:grpSpPr>
      <p:sp>
        <p:nvSpPr>
          <p:cNvPr id="1049405" name="Rectangle 6"/>
          <p:cNvSpPr/>
          <p:nvPr userDrawn="1"/>
        </p:nvSpPr>
        <p:spPr>
          <a:xfrm>
            <a:off x="0" y="0"/>
            <a:ext cx="9144000" cy="5143497"/>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270" name="Picture 11"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406" name="Text Placeholder 16"/>
          <p:cNvSpPr>
            <a:spLocks noGrp="1"/>
          </p:cNvSpPr>
          <p:nvPr>
            <p:ph type="body" sz="quarter" idx="13"/>
          </p:nvPr>
        </p:nvSpPr>
        <p:spPr>
          <a:xfrm>
            <a:off x="4480014" y="1195113"/>
            <a:ext cx="4411738" cy="3555558"/>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407" name="Picture Placeholder 5"/>
          <p:cNvSpPr>
            <a:spLocks noGrp="1"/>
          </p:cNvSpPr>
          <p:nvPr>
            <p:ph type="pic" sz="quarter" idx="10"/>
          </p:nvPr>
        </p:nvSpPr>
        <p:spPr>
          <a:xfrm>
            <a:off x="-1" y="1166963"/>
            <a:ext cx="4113765" cy="3976533"/>
          </a:xfrm>
          <a:prstGeom prst="rect"/>
        </p:spPr>
        <p:txBody>
          <a:bodyPr anchor="ctr"/>
          <a:lstStyle>
            <a:lvl1pPr algn="ctr">
              <a:defRPr b="1" sz="4800">
                <a:latin typeface="Public Sans" pitchFamily="2" charset="77"/>
              </a:defRPr>
            </a:lvl1pPr>
          </a:lstStyle>
          <a:p>
            <a:endParaRPr dirty="0" lang="en-US"/>
          </a:p>
        </p:txBody>
      </p:sp>
      <p:cxnSp>
        <p:nvCxnSpPr>
          <p:cNvPr id="3145836" name="Google Shape;131;p215"/>
          <p:cNvCxnSpPr>
            <a:cxnSpLocks/>
          </p:cNvCxnSpPr>
          <p:nvPr userDrawn="1"/>
        </p:nvCxnSpPr>
        <p:spPr>
          <a:xfrm>
            <a:off x="4097647" y="843433"/>
            <a:ext cx="948706" cy="0"/>
          </a:xfrm>
          <a:prstGeom prst="straightConnector1"/>
          <a:noFill/>
          <a:ln w="38100" cap="flat" cmpd="sng">
            <a:solidFill>
              <a:schemeClr val="bg1"/>
            </a:solidFill>
            <a:prstDash val="solid"/>
            <a:round/>
            <a:headEnd type="none" w="sm" len="sm"/>
            <a:tailEnd type="none" w="sm" len="sm"/>
          </a:ln>
        </p:spPr>
      </p:cxnSp>
      <p:sp>
        <p:nvSpPr>
          <p:cNvPr id="1049408" name="Text Placeholder 16"/>
          <p:cNvSpPr>
            <a:spLocks noGrp="1"/>
          </p:cNvSpPr>
          <p:nvPr>
            <p:ph type="body" sz="quarter" idx="14"/>
          </p:nvPr>
        </p:nvSpPr>
        <p:spPr>
          <a:xfrm>
            <a:off x="2865314" y="407903"/>
            <a:ext cx="3413372" cy="389015"/>
          </a:xfrm>
          <a:prstGeom prst="rect"/>
        </p:spPr>
        <p:txBody>
          <a:bodyPr/>
          <a:lstStyle>
            <a:lvl1pPr algn="ctr" indent="0" marL="0">
              <a:buFont typeface="+mj-lt"/>
              <a:buNone/>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82" name="Shape 37"/>
        <p:cNvGrpSpPr/>
        <p:nvPr/>
      </p:nvGrpSpPr>
      <p:grpSpPr>
        <a:xfrm>
          <a:off x="0" y="0"/>
          <a:ext cx="0" cy="0"/>
          <a:chOff x="0" y="0"/>
          <a:chExt cx="0" cy="0"/>
        </a:xfrm>
      </p:grpSpPr>
      <p:sp>
        <p:nvSpPr>
          <p:cNvPr id="1049733" name="Rectangle 6"/>
          <p:cNvSpPr/>
          <p:nvPr userDrawn="1"/>
        </p:nvSpPr>
        <p:spPr>
          <a:xfrm>
            <a:off x="0" y="0"/>
            <a:ext cx="9144000" cy="5143497"/>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318" name="Picture 12" descr="Shape  Description automatically generated with low confidence"/>
          <p:cNvPicPr>
            <a:picLocks noChangeAspect="1"/>
          </p:cNvPicPr>
          <p:nvPr userDrawn="1"/>
        </p:nvPicPr>
        <p:blipFill>
          <a:blip xmlns:r="http://schemas.openxmlformats.org/officeDocument/2006/relationships" r:embed="rId1"/>
          <a:stretch>
            <a:fillRect/>
          </a:stretch>
        </p:blipFill>
        <p:spPr>
          <a:xfrm>
            <a:off x="0" y="0"/>
            <a:ext cx="9144000" cy="5143500"/>
          </a:xfrm>
          <a:prstGeom prst="rect"/>
        </p:spPr>
      </p:pic>
      <p:sp>
        <p:nvSpPr>
          <p:cNvPr id="1049734" name="Text Placeholder 16"/>
          <p:cNvSpPr>
            <a:spLocks noGrp="1"/>
          </p:cNvSpPr>
          <p:nvPr>
            <p:ph type="body" sz="quarter" idx="13"/>
          </p:nvPr>
        </p:nvSpPr>
        <p:spPr>
          <a:xfrm>
            <a:off x="4480014" y="1195113"/>
            <a:ext cx="4411738" cy="3555558"/>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
        <p:nvSpPr>
          <p:cNvPr id="1049735" name="Picture Placeholder 5"/>
          <p:cNvSpPr>
            <a:spLocks noGrp="1"/>
          </p:cNvSpPr>
          <p:nvPr>
            <p:ph type="pic" sz="quarter" idx="10"/>
          </p:nvPr>
        </p:nvSpPr>
        <p:spPr>
          <a:xfrm>
            <a:off x="-1" y="1166963"/>
            <a:ext cx="4113765" cy="3976533"/>
          </a:xfrm>
          <a:prstGeom prst="rect"/>
        </p:spPr>
        <p:txBody>
          <a:bodyPr anchor="ctr"/>
          <a:lstStyle>
            <a:lvl1pPr algn="ctr">
              <a:defRPr b="1" sz="4800">
                <a:latin typeface="Public Sans" pitchFamily="2" charset="77"/>
              </a:defRPr>
            </a:lvl1pPr>
          </a:lstStyle>
          <a:p>
            <a:endParaRPr dirty="0" lang="en-US"/>
          </a:p>
        </p:txBody>
      </p:sp>
      <p:cxnSp>
        <p:nvCxnSpPr>
          <p:cNvPr id="3145875" name="Google Shape;131;p215"/>
          <p:cNvCxnSpPr>
            <a:cxnSpLocks/>
          </p:cNvCxnSpPr>
          <p:nvPr userDrawn="1"/>
        </p:nvCxnSpPr>
        <p:spPr>
          <a:xfrm>
            <a:off x="4097647" y="843433"/>
            <a:ext cx="948706" cy="0"/>
          </a:xfrm>
          <a:prstGeom prst="straightConnector1"/>
          <a:noFill/>
          <a:ln w="38100" cap="flat" cmpd="sng">
            <a:solidFill>
              <a:schemeClr val="bg1"/>
            </a:solidFill>
            <a:prstDash val="solid"/>
            <a:round/>
            <a:headEnd type="none" w="sm" len="sm"/>
            <a:tailEnd type="none" w="sm" len="sm"/>
          </a:ln>
        </p:spPr>
      </p:cxnSp>
      <p:sp>
        <p:nvSpPr>
          <p:cNvPr id="1049736" name="Text Placeholder 16"/>
          <p:cNvSpPr>
            <a:spLocks noGrp="1"/>
          </p:cNvSpPr>
          <p:nvPr>
            <p:ph type="body" sz="quarter" idx="14"/>
          </p:nvPr>
        </p:nvSpPr>
        <p:spPr>
          <a:xfrm>
            <a:off x="2865314" y="407903"/>
            <a:ext cx="3413372" cy="389015"/>
          </a:xfrm>
          <a:prstGeom prst="rect"/>
        </p:spPr>
        <p:txBody>
          <a:bodyPr/>
          <a:lstStyle>
            <a:lvl1pPr algn="ctr" indent="0" marL="0">
              <a:buFont typeface="+mj-lt"/>
              <a:buNone/>
              <a:defRPr b="1" sz="20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62" name="Shape 37"/>
        <p:cNvGrpSpPr/>
        <p:nvPr/>
      </p:nvGrpSpPr>
      <p:grpSpPr>
        <a:xfrm>
          <a:off x="0" y="0"/>
          <a:ext cx="0" cy="0"/>
          <a:chOff x="0" y="0"/>
          <a:chExt cx="0" cy="0"/>
        </a:xfrm>
      </p:grpSpPr>
      <p:pic>
        <p:nvPicPr>
          <p:cNvPr id="2097250"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321" name="Rectangle 5"/>
          <p:cNvSpPr/>
          <p:nvPr/>
        </p:nvSpPr>
        <p:spPr>
          <a:xfrm>
            <a:off x="-103694" y="1569006"/>
            <a:ext cx="4577142" cy="2005034"/>
          </a:xfrm>
          <a:prstGeom prst="rect"/>
          <a:solidFill>
            <a:schemeClr val="bg2"/>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dirty="0" lang="en-IN">
              <a:latin typeface="Public Sans" pitchFamily="2" charset="0"/>
            </a:endParaRPr>
          </a:p>
        </p:txBody>
      </p:sp>
      <p:sp>
        <p:nvSpPr>
          <p:cNvPr id="1049322" name="Text Placeholder 16"/>
          <p:cNvSpPr>
            <a:spLocks noGrp="1"/>
          </p:cNvSpPr>
          <p:nvPr>
            <p:ph type="body" sz="quarter" idx="13" hasCustomPrompt="1"/>
          </p:nvPr>
        </p:nvSpPr>
        <p:spPr>
          <a:xfrm>
            <a:off x="499535" y="1895003"/>
            <a:ext cx="3413372" cy="344019"/>
          </a:xfrm>
          <a:prstGeom prst="rect"/>
        </p:spPr>
        <p:txBody>
          <a:bodyPr/>
          <a:lstStyle>
            <a:lvl1pPr algn="ctr" indent="0" marL="0">
              <a:buFont typeface="+mj-lt"/>
              <a:buNone/>
              <a:defRPr b="1" sz="16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Let’s Recall</a:t>
            </a:r>
          </a:p>
        </p:txBody>
      </p:sp>
      <p:sp>
        <p:nvSpPr>
          <p:cNvPr id="1049323" name="Text Placeholder 16"/>
          <p:cNvSpPr>
            <a:spLocks noGrp="1"/>
          </p:cNvSpPr>
          <p:nvPr>
            <p:ph type="body" sz="quarter" idx="14" hasCustomPrompt="1"/>
          </p:nvPr>
        </p:nvSpPr>
        <p:spPr>
          <a:xfrm>
            <a:off x="499535" y="2323628"/>
            <a:ext cx="3413372" cy="925044"/>
          </a:xfrm>
          <a:prstGeom prst="rect"/>
        </p:spPr>
        <p:txBody>
          <a:bodyPr/>
          <a:lstStyle>
            <a:lvl1pPr algn="ctr" indent="0" marL="0">
              <a:buFont typeface="+mj-lt"/>
              <a:buNone/>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Let’s Recall</a:t>
            </a:r>
          </a:p>
        </p:txBody>
      </p:sp>
      <p:pic>
        <p:nvPicPr>
          <p:cNvPr id="2097251" name="Graphic 4"/>
          <p:cNvPicPr>
            <a:picLocks noChangeAspect="1"/>
          </p:cNvPicPr>
          <p:nvPr userDrawn="1"/>
        </p:nvPicPr>
        <p:blipFill rotWithShape="1">
          <a:blip xmlns:r="http://schemas.openxmlformats.org/officeDocument/2006/relationships" r:embed="rId2"/>
          <a:srcRect l="11600" t="10539" r="7406" b="2262"/>
          <a:stretch>
            <a:fillRect/>
          </a:stretch>
        </p:blipFill>
        <p:spPr>
          <a:xfrm flipH="1">
            <a:off x="4961317" y="472968"/>
            <a:ext cx="3982986" cy="4288221"/>
          </a:xfrm>
          <a:prstGeom prst="rect"/>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83" name="Shape 37"/>
        <p:cNvGrpSpPr/>
        <p:nvPr/>
      </p:nvGrpSpPr>
      <p:grpSpPr>
        <a:xfrm>
          <a:off x="0" y="0"/>
          <a:ext cx="0" cy="0"/>
          <a:chOff x="0" y="0"/>
          <a:chExt cx="0" cy="0"/>
        </a:xfrm>
      </p:grpSpPr>
      <p:pic>
        <p:nvPicPr>
          <p:cNvPr id="2097176"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8707" name="Rectangle 5"/>
          <p:cNvSpPr/>
          <p:nvPr/>
        </p:nvSpPr>
        <p:spPr>
          <a:xfrm>
            <a:off x="-103694" y="1569006"/>
            <a:ext cx="4577142" cy="2005034"/>
          </a:xfrm>
          <a:prstGeom prst="rect"/>
          <a:solidFill>
            <a:schemeClr val="accent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b="1" dirty="0" lang="en-IN">
              <a:latin typeface="Public Sans" pitchFamily="2" charset="0"/>
            </a:endParaRPr>
          </a:p>
        </p:txBody>
      </p:sp>
      <p:sp>
        <p:nvSpPr>
          <p:cNvPr id="1048708" name="Text Placeholder 16"/>
          <p:cNvSpPr>
            <a:spLocks noGrp="1"/>
          </p:cNvSpPr>
          <p:nvPr>
            <p:ph type="body" sz="quarter" idx="13" hasCustomPrompt="1"/>
          </p:nvPr>
        </p:nvSpPr>
        <p:spPr>
          <a:xfrm>
            <a:off x="499535" y="1895003"/>
            <a:ext cx="3413372" cy="344019"/>
          </a:xfrm>
          <a:prstGeom prst="rect"/>
        </p:spPr>
        <p:txBody>
          <a:bodyPr/>
          <a:lstStyle>
            <a:lvl1pPr algn="ctr" indent="0" marL="0">
              <a:buFont typeface="+mj-lt"/>
              <a:buNone/>
              <a:defRPr b="1" sz="16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Let’s Recall</a:t>
            </a:r>
          </a:p>
        </p:txBody>
      </p:sp>
      <p:sp>
        <p:nvSpPr>
          <p:cNvPr id="1048709" name="Text Placeholder 16"/>
          <p:cNvSpPr>
            <a:spLocks noGrp="1"/>
          </p:cNvSpPr>
          <p:nvPr>
            <p:ph type="body" sz="quarter" idx="14" hasCustomPrompt="1"/>
          </p:nvPr>
        </p:nvSpPr>
        <p:spPr>
          <a:xfrm>
            <a:off x="499535" y="2323628"/>
            <a:ext cx="3413372" cy="925044"/>
          </a:xfrm>
          <a:prstGeom prst="rect"/>
        </p:spPr>
        <p:txBody>
          <a:bodyPr/>
          <a:lstStyle>
            <a:lvl1pPr algn="ctr" indent="0" marL="0">
              <a:buFont typeface="+mj-lt"/>
              <a:buNone/>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r>
              <a:rPr dirty="0" lang="en-US"/>
              <a:t>Let’s Recall</a:t>
            </a:r>
          </a:p>
        </p:txBody>
      </p:sp>
      <p:pic>
        <p:nvPicPr>
          <p:cNvPr id="2097177" name="Graphic 4"/>
          <p:cNvPicPr>
            <a:picLocks noChangeAspect="1"/>
          </p:cNvPicPr>
          <p:nvPr userDrawn="1"/>
        </p:nvPicPr>
        <p:blipFill rotWithShape="1">
          <a:blip xmlns:r="http://schemas.openxmlformats.org/officeDocument/2006/relationships" r:embed="rId2"/>
          <a:srcRect l="11600" t="10539" r="7406" b="2262"/>
          <a:stretch>
            <a:fillRect/>
          </a:stretch>
        </p:blipFill>
        <p:spPr>
          <a:xfrm flipH="1">
            <a:off x="4961317" y="472968"/>
            <a:ext cx="3982986" cy="4288221"/>
          </a:xfrm>
          <a:prstGeom prst="rect"/>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90" name="Shape 37"/>
        <p:cNvGrpSpPr/>
        <p:nvPr/>
      </p:nvGrpSpPr>
      <p:grpSpPr>
        <a:xfrm>
          <a:off x="0" y="0"/>
          <a:ext cx="0" cy="0"/>
          <a:chOff x="0" y="0"/>
          <a:chExt cx="0" cy="0"/>
        </a:xfrm>
      </p:grpSpPr>
      <p:sp>
        <p:nvSpPr>
          <p:cNvPr id="1049440" name="Rectangle 13"/>
          <p:cNvSpPr/>
          <p:nvPr userDrawn="1"/>
        </p:nvSpPr>
        <p:spPr>
          <a:xfrm>
            <a:off x="-1" y="0"/>
            <a:ext cx="9143999" cy="5143500"/>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pic>
        <p:nvPicPr>
          <p:cNvPr id="2097274"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sp>
        <p:nvSpPr>
          <p:cNvPr id="1049441" name="Rectangle: Rounded Corners 21"/>
          <p:cNvSpPr/>
          <p:nvPr/>
        </p:nvSpPr>
        <p:spPr>
          <a:xfrm>
            <a:off x="-355599" y="1812143"/>
            <a:ext cx="3271519" cy="1519214"/>
          </a:xfrm>
          <a:prstGeom prst="roundRect">
            <a:avLst>
              <a:gd name="adj" fmla="val 10916"/>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442" name="Rectangle 20"/>
          <p:cNvSpPr/>
          <p:nvPr/>
        </p:nvSpPr>
        <p:spPr>
          <a:xfrm>
            <a:off x="0" y="2128758"/>
            <a:ext cx="168206" cy="885984"/>
          </a:xfrm>
          <a:prstGeom prst="rect"/>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9443" name="Google Shape;41;p34"/>
          <p:cNvSpPr txBox="1">
            <a:spLocks noGrp="1"/>
          </p:cNvSpPr>
          <p:nvPr>
            <p:ph type="title"/>
          </p:nvPr>
        </p:nvSpPr>
        <p:spPr>
          <a:xfrm>
            <a:off x="375977" y="2159935"/>
            <a:ext cx="2143703" cy="827293"/>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rgbClr val="22366A"/>
              </a:buClr>
              <a:buSzPts val="1700"/>
              <a:buFont typeface="Public Sans"/>
              <a:buNone/>
              <a:defRPr b="1" sz="1800">
                <a:solidFill>
                  <a:schemeClr val="tx2"/>
                </a:solidFill>
                <a:latin typeface="Public Sans"/>
                <a:ea typeface="Public Sans"/>
                <a:cs typeface="Public Sans"/>
                <a:sym typeface="Public Sans"/>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dirty="0"/>
          </a:p>
        </p:txBody>
      </p:sp>
      <p:sp>
        <p:nvSpPr>
          <p:cNvPr id="1049444" name="Picture Placeholder 5"/>
          <p:cNvSpPr>
            <a:spLocks noGrp="1"/>
          </p:cNvSpPr>
          <p:nvPr>
            <p:ph type="pic" sz="quarter" idx="10"/>
          </p:nvPr>
        </p:nvSpPr>
        <p:spPr>
          <a:xfrm>
            <a:off x="4890673" y="538480"/>
            <a:ext cx="3958630" cy="4208780"/>
          </a:xfrm>
          <a:prstGeom prst="rect"/>
        </p:spPr>
        <p:txBody>
          <a:bodyPr anchor="ctr"/>
          <a:lstStyle>
            <a:lvl1pPr algn="ctr">
              <a:defRPr b="0" sz="4800">
                <a:latin typeface="Public Sans" pitchFamily="2" charset="77"/>
              </a:defRPr>
            </a:lvl1pPr>
          </a:lstStyle>
          <a:p>
            <a:endParaRPr dirty="0" 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reserve="1" userDrawn="1">
  <p:cSld name="board">
    <p:spTree>
      <p:nvGrpSpPr>
        <p:cNvPr id="209" name="Shape 37"/>
        <p:cNvGrpSpPr/>
        <p:nvPr/>
      </p:nvGrpSpPr>
      <p:grpSpPr>
        <a:xfrm>
          <a:off x="0" y="0"/>
          <a:ext cx="0" cy="0"/>
          <a:chOff x="0" y="0"/>
          <a:chExt cx="0" cy="0"/>
        </a:xfrm>
      </p:grpSpPr>
      <p:pic>
        <p:nvPicPr>
          <p:cNvPr id="2097201" name="Google Shape;40;p34"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3990" cy="5143494"/>
          </a:xfrm>
          <a:prstGeom prst="rect"/>
          <a:noFill/>
          <a:ln>
            <a:noFill/>
          </a:ln>
        </p:spPr>
      </p:pic>
      <p:pic>
        <p:nvPicPr>
          <p:cNvPr id="2097202" name="Graphic 4"/>
          <p:cNvPicPr>
            <a:picLocks noChangeAspect="1"/>
          </p:cNvPicPr>
          <p:nvPr userDrawn="1"/>
        </p:nvPicPr>
        <p:blipFill rotWithShape="1">
          <a:blip xmlns:r="http://schemas.openxmlformats.org/officeDocument/2006/relationships" r:embed="rId2"/>
          <a:srcRect l="16487" t="8800" r="16531" b="52399"/>
          <a:stretch>
            <a:fillRect/>
          </a:stretch>
        </p:blipFill>
        <p:spPr>
          <a:xfrm>
            <a:off x="1035361" y="596414"/>
            <a:ext cx="7073279" cy="4097293"/>
          </a:xfrm>
          <a:prstGeom prst="rect"/>
        </p:spPr>
      </p:pic>
      <p:sp>
        <p:nvSpPr>
          <p:cNvPr id="1048856" name="Text Placeholder 16"/>
          <p:cNvSpPr>
            <a:spLocks noGrp="1"/>
          </p:cNvSpPr>
          <p:nvPr>
            <p:ph type="body" sz="quarter" idx="13"/>
          </p:nvPr>
        </p:nvSpPr>
        <p:spPr>
          <a:xfrm>
            <a:off x="2125659" y="1098087"/>
            <a:ext cx="4892682" cy="2947319"/>
          </a:xfrm>
          <a:prstGeom prst="rect"/>
        </p:spPr>
        <p:txBody>
          <a:bodyPr/>
          <a:lstStyle>
            <a:lvl1pPr indent="-285750" marL="285750">
              <a:buClr>
                <a:schemeClr val="bg1"/>
              </a:buClr>
              <a:buFont typeface="Wingdings" pitchFamily="2" charset="2"/>
              <a:buChar char="§"/>
              <a:defRPr b="0" sz="1400">
                <a:solidFill>
                  <a:schemeClr val="bg1"/>
                </a:solidFill>
                <a:latin typeface="Public Sans" pitchFamily="2" charset="77"/>
              </a:defRPr>
            </a:lvl1pPr>
            <a:lvl2pPr>
              <a:defRPr b="1" sz="2400">
                <a:solidFill>
                  <a:schemeClr val="bg2"/>
                </a:solidFill>
                <a:latin typeface="Public Sans" pitchFamily="2" charset="77"/>
              </a:defRPr>
            </a:lvl2pPr>
            <a:lvl3pPr>
              <a:defRPr b="1" sz="2400">
                <a:solidFill>
                  <a:schemeClr val="bg2"/>
                </a:solidFill>
                <a:latin typeface="Public Sans" pitchFamily="2" charset="77"/>
              </a:defRPr>
            </a:lvl3pPr>
            <a:lvl4pPr>
              <a:defRPr b="1" sz="2400">
                <a:solidFill>
                  <a:schemeClr val="bg2"/>
                </a:solidFill>
                <a:latin typeface="Public Sans" pitchFamily="2" charset="77"/>
              </a:defRPr>
            </a:lvl4pPr>
            <a:lvl5pPr>
              <a:defRPr b="1" sz="2400">
                <a:solidFill>
                  <a:schemeClr val="bg2"/>
                </a:solidFill>
                <a:latin typeface="Public Sans" pitchFamily="2" charset="77"/>
              </a:defRPr>
            </a:lvl5pPr>
          </a:lstStyle>
          <a:p>
            <a:pPr lvl="0"/>
            <a:endParaRPr dirty="0" 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29" name="Shape 37"/>
        <p:cNvGrpSpPr/>
        <p:nvPr/>
      </p:nvGrpSpPr>
      <p:grpSpPr>
        <a:xfrm>
          <a:off x="0" y="0"/>
          <a:ext cx="0" cy="0"/>
          <a:chOff x="0" y="0"/>
          <a:chExt cx="0" cy="0"/>
        </a:xfrm>
      </p:grpSpPr>
      <p:sp>
        <p:nvSpPr>
          <p:cNvPr id="1049570" name="Google Shape;26;p33"/>
          <p:cNvSpPr/>
          <p:nvPr userDrawn="1"/>
        </p:nvSpPr>
        <p:spPr>
          <a:xfrm>
            <a:off x="0" y="0"/>
            <a:ext cx="9144000" cy="5143500"/>
          </a:xfrm>
          <a:prstGeom prst="rect"/>
          <a:solidFill>
            <a:srgbClr val="F2F2F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013" i="0" strike="noStrike" u="none">
              <a:solidFill>
                <a:schemeClr val="lt1"/>
              </a:solidFill>
              <a:latin typeface="Calibri"/>
              <a:ea typeface="Calibri"/>
              <a:cs typeface="Calibri"/>
              <a:sym typeface="Calibri"/>
            </a:endParaRPr>
          </a:p>
        </p:txBody>
      </p:sp>
      <p:pic>
        <p:nvPicPr>
          <p:cNvPr id="2097299"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300" name="Google Shape;28;p33" descr="Graphical user interface  Description automatically generated with low confidence"/>
          <p:cNvPicPr preferRelativeResize="0">
            <a:picLocks/>
          </p:cNvPicPr>
          <p:nvPr userDrawn="1"/>
        </p:nvPicPr>
        <p:blipFill rotWithShape="1">
          <a:blip xmlns:r="http://schemas.openxmlformats.org/officeDocument/2006/relationships" r:embed="rId2">
            <a:alphaModFix/>
          </a:blip>
          <a:srcRect/>
          <a:stretch>
            <a:fillRect/>
          </a:stretch>
        </p:blipFill>
        <p:spPr>
          <a:xfrm>
            <a:off x="652061" y="192491"/>
            <a:ext cx="7839878" cy="4758519"/>
          </a:xfrm>
          <a:prstGeom prst="rect"/>
          <a:noFill/>
          <a:ln>
            <a:noFill/>
          </a:ln>
        </p:spPr>
      </p:pic>
      <p:sp>
        <p:nvSpPr>
          <p:cNvPr id="1049571" name="Google Shape;29;p33"/>
          <p:cNvSpPr txBox="1">
            <a:spLocks noGrp="1"/>
          </p:cNvSpPr>
          <p:nvPr>
            <p:ph type="body" idx="1"/>
          </p:nvPr>
        </p:nvSpPr>
        <p:spPr>
          <a:xfrm>
            <a:off x="3087599" y="1365640"/>
            <a:ext cx="2968803" cy="450056"/>
          </a:xfrm>
          <a:prstGeom prst="rect"/>
          <a:noFill/>
          <a:ln>
            <a:noFill/>
          </a:ln>
        </p:spPr>
        <p:txBody>
          <a:bodyPr anchor="ctr" anchorCtr="0" bIns="45700" lIns="91425" rIns="91425" spcFirstLastPara="1" tIns="45700" wrap="square">
            <a:normAutofit/>
          </a:bodyPr>
          <a:lstStyle>
            <a:lvl1pPr algn="ctr" indent="0" lvl="0" marL="0">
              <a:lnSpc>
                <a:spcPct val="100000"/>
              </a:lnSpc>
              <a:spcBef>
                <a:spcPts val="0"/>
              </a:spcBef>
              <a:spcAft>
                <a:spcPts val="0"/>
              </a:spcAft>
              <a:buClr>
                <a:srgbClr val="BD8738"/>
              </a:buClr>
              <a:buSzPts val="2100"/>
              <a:buNone/>
              <a:defRPr b="1" sz="1600" i="1">
                <a:solidFill>
                  <a:srgbClr val="BD8738"/>
                </a:solidFill>
                <a:latin typeface="Public Sans"/>
                <a:ea typeface="Public Sans"/>
                <a:cs typeface="Public Sans"/>
                <a:sym typeface="Public Sans"/>
              </a:defRPr>
            </a:lvl1pPr>
            <a:lvl2pPr algn="l" indent="-342900" lvl="1" marL="914400">
              <a:lnSpc>
                <a:spcPct val="90000"/>
              </a:lnSpc>
              <a:spcBef>
                <a:spcPts val="375"/>
              </a:spcBef>
              <a:spcAft>
                <a:spcPts val="0"/>
              </a:spcAft>
              <a:buClr>
                <a:schemeClr val="dk1"/>
              </a:buClr>
              <a:buSzPts val="1800"/>
              <a:buChar char="•"/>
            </a:lvl2pPr>
            <a:lvl3pPr algn="l" indent="-342900" lvl="2" marL="1371600">
              <a:lnSpc>
                <a:spcPct val="90000"/>
              </a:lnSpc>
              <a:spcBef>
                <a:spcPts val="375"/>
              </a:spcBef>
              <a:spcAft>
                <a:spcPts val="0"/>
              </a:spcAft>
              <a:buClr>
                <a:schemeClr val="dk1"/>
              </a:buClr>
              <a:buSzPts val="1800"/>
              <a:buChar char="•"/>
            </a:lvl3pPr>
            <a:lvl4pPr algn="l" indent="-342900" lvl="3" marL="1828800">
              <a:lnSpc>
                <a:spcPct val="90000"/>
              </a:lnSpc>
              <a:spcBef>
                <a:spcPts val="375"/>
              </a:spcBef>
              <a:spcAft>
                <a:spcPts val="0"/>
              </a:spcAft>
              <a:buClr>
                <a:schemeClr val="dk1"/>
              </a:buClr>
              <a:buSzPts val="1800"/>
              <a:buChar char="•"/>
            </a:lvl4pPr>
            <a:lvl5pPr algn="l" indent="-342900" lvl="4" marL="2286000">
              <a:lnSpc>
                <a:spcPct val="90000"/>
              </a:lnSpc>
              <a:spcBef>
                <a:spcPts val="375"/>
              </a:spcBef>
              <a:spcAft>
                <a:spcPts val="0"/>
              </a:spcAft>
              <a:buClr>
                <a:schemeClr val="dk1"/>
              </a:buClr>
              <a:buSzPts val="1800"/>
              <a:buChar cha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cxnSp>
        <p:nvCxnSpPr>
          <p:cNvPr id="3145851" name="Google Shape;30;p33"/>
          <p:cNvCxnSpPr>
            <a:cxnSpLocks/>
          </p:cNvCxnSpPr>
          <p:nvPr userDrawn="1"/>
        </p:nvCxnSpPr>
        <p:spPr>
          <a:xfrm>
            <a:off x="4069889" y="1814037"/>
            <a:ext cx="987552" cy="0"/>
          </a:xfrm>
          <a:prstGeom prst="straightConnector1"/>
          <a:noFill/>
          <a:ln w="19050" cap="flat" cmpd="sng">
            <a:solidFill>
              <a:srgbClr val="BD8738"/>
            </a:solidFill>
            <a:prstDash val="solid"/>
            <a:miter lim="800000"/>
            <a:headEnd type="none" w="sm" len="sm"/>
            <a:tailEnd type="none" w="sm" len="sm"/>
          </a:ln>
        </p:spPr>
      </p:cxnSp>
      <p:cxnSp>
        <p:nvCxnSpPr>
          <p:cNvPr id="3145852" name="Google Shape;31;p33"/>
          <p:cNvCxnSpPr>
            <a:cxnSpLocks/>
          </p:cNvCxnSpPr>
          <p:nvPr userDrawn="1"/>
        </p:nvCxnSpPr>
        <p:spPr>
          <a:xfrm>
            <a:off x="3996377" y="1814037"/>
            <a:ext cx="18658" cy="0"/>
          </a:xfrm>
          <a:prstGeom prst="straightConnector1"/>
          <a:noFill/>
          <a:ln w="19050" cap="flat" cmpd="sng">
            <a:solidFill>
              <a:srgbClr val="BD8738"/>
            </a:solidFill>
            <a:prstDash val="solid"/>
            <a:round/>
            <a:headEnd type="none" w="sm" len="sm"/>
            <a:tailEnd type="none" w="sm" len="sm"/>
          </a:ln>
        </p:spPr>
      </p:cxnSp>
      <p:cxnSp>
        <p:nvCxnSpPr>
          <p:cNvPr id="3145853" name="Google Shape;32;p33"/>
          <p:cNvCxnSpPr>
            <a:cxnSpLocks/>
          </p:cNvCxnSpPr>
          <p:nvPr userDrawn="1"/>
        </p:nvCxnSpPr>
        <p:spPr>
          <a:xfrm>
            <a:off x="4033133" y="1814037"/>
            <a:ext cx="18658" cy="0"/>
          </a:xfrm>
          <a:prstGeom prst="straightConnector1"/>
          <a:noFill/>
          <a:ln w="19050" cap="flat" cmpd="sng">
            <a:solidFill>
              <a:srgbClr val="BD8738"/>
            </a:solidFill>
            <a:prstDash val="solid"/>
            <a:round/>
            <a:headEnd type="none" w="sm" len="sm"/>
            <a:tailEnd type="none" w="sm" len="sm"/>
          </a:ln>
        </p:spPr>
      </p:cxnSp>
      <p:cxnSp>
        <p:nvCxnSpPr>
          <p:cNvPr id="3145854" name="Google Shape;33;p33"/>
          <p:cNvCxnSpPr>
            <a:cxnSpLocks/>
          </p:cNvCxnSpPr>
          <p:nvPr userDrawn="1"/>
        </p:nvCxnSpPr>
        <p:spPr>
          <a:xfrm>
            <a:off x="5075539" y="1814037"/>
            <a:ext cx="18658" cy="0"/>
          </a:xfrm>
          <a:prstGeom prst="straightConnector1"/>
          <a:noFill/>
          <a:ln w="19050" cap="flat" cmpd="sng">
            <a:solidFill>
              <a:srgbClr val="BD8738"/>
            </a:solidFill>
            <a:prstDash val="solid"/>
            <a:round/>
            <a:headEnd type="none" w="sm" len="sm"/>
            <a:tailEnd type="none" w="sm" len="sm"/>
          </a:ln>
        </p:spPr>
      </p:cxnSp>
      <p:cxnSp>
        <p:nvCxnSpPr>
          <p:cNvPr id="3145855" name="Google Shape;34;p33"/>
          <p:cNvCxnSpPr>
            <a:cxnSpLocks/>
          </p:cNvCxnSpPr>
          <p:nvPr userDrawn="1"/>
        </p:nvCxnSpPr>
        <p:spPr>
          <a:xfrm>
            <a:off x="5107533" y="1814037"/>
            <a:ext cx="18658" cy="0"/>
          </a:xfrm>
          <a:prstGeom prst="straightConnector1"/>
          <a:noFill/>
          <a:ln w="19050" cap="flat" cmpd="sng">
            <a:solidFill>
              <a:srgbClr val="BD8738"/>
            </a:solidFill>
            <a:prstDash val="solid"/>
            <a:round/>
            <a:headEnd type="none" w="sm" len="sm"/>
            <a:tailEnd type="none" w="sm" len="sm"/>
          </a:ln>
        </p:spPr>
      </p:cxnSp>
      <p:sp>
        <p:nvSpPr>
          <p:cNvPr id="1049572" name="Google Shape;35;p33"/>
          <p:cNvSpPr txBox="1">
            <a:spLocks noGrp="1"/>
          </p:cNvSpPr>
          <p:nvPr>
            <p:ph type="body" idx="2"/>
          </p:nvPr>
        </p:nvSpPr>
        <p:spPr>
          <a:xfrm>
            <a:off x="2552700" y="2110157"/>
            <a:ext cx="4038600" cy="1991915"/>
          </a:xfrm>
          <a:prstGeom prst="rect"/>
          <a:noFill/>
          <a:ln>
            <a:noFill/>
          </a:ln>
        </p:spPr>
        <p:txBody>
          <a:bodyPr anchor="t" anchorCtr="0" bIns="45700" lIns="91425" rIns="91425" spcFirstLastPara="1" tIns="45700" wrap="square">
            <a:normAutofit/>
          </a:bodyPr>
          <a:lstStyle>
            <a:lvl1pPr algn="ctr" indent="0" lvl="0" marL="0">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algn="ctr" indent="-228600" lvl="1" marL="914400">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algn="ctr" indent="-228600" lvl="2" marL="1371600">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algn="ctr" indent="-228600" lvl="3" marL="1828800">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algn="ctr" indent="-228600" lvl="4" marL="2286000">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247" name="Shape 37"/>
        <p:cNvGrpSpPr/>
        <p:nvPr/>
      </p:nvGrpSpPr>
      <p:grpSpPr>
        <a:xfrm>
          <a:off x="0" y="0"/>
          <a:ext cx="0" cy="0"/>
          <a:chOff x="0" y="0"/>
          <a:chExt cx="0" cy="0"/>
        </a:xfrm>
      </p:grpSpPr>
      <p:sp>
        <p:nvSpPr>
          <p:cNvPr id="1048964" name="Google Shape;82;p38"/>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217"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pic>
        <p:nvPicPr>
          <p:cNvPr id="2097218" name="Google Shape;84;p38" descr="A picture containing text, vector graphics, toy, doll  Description automatically generated"/>
          <p:cNvPicPr preferRelativeResize="0">
            <a:picLocks/>
          </p:cNvPicPr>
          <p:nvPr userDrawn="1"/>
        </p:nvPicPr>
        <p:blipFill rotWithShape="1">
          <a:blip xmlns:r="http://schemas.openxmlformats.org/officeDocument/2006/relationships" r:embed="rId2">
            <a:alphaModFix/>
          </a:blip>
          <a:srcRect/>
          <a:stretch>
            <a:fillRect/>
          </a:stretch>
        </p:blipFill>
        <p:spPr>
          <a:xfrm>
            <a:off x="1145672" y="987084"/>
            <a:ext cx="2215127" cy="3457594"/>
          </a:xfrm>
          <a:prstGeom prst="rect"/>
          <a:noFill/>
          <a:ln>
            <a:noFill/>
          </a:ln>
        </p:spPr>
      </p:pic>
      <p:sp>
        <p:nvSpPr>
          <p:cNvPr id="1048965" name="Google Shape;85;p38"/>
          <p:cNvSpPr txBox="1">
            <a:spLocks noGrp="1"/>
          </p:cNvSpPr>
          <p:nvPr>
            <p:ph type="body" idx="1"/>
          </p:nvPr>
        </p:nvSpPr>
        <p:spPr>
          <a:xfrm>
            <a:off x="4164295" y="1656080"/>
            <a:ext cx="3865563" cy="1831340"/>
          </a:xfrm>
          <a:prstGeom prst="rect"/>
          <a:noFill/>
          <a:ln>
            <a:noFill/>
          </a:ln>
        </p:spPr>
        <p:txBody>
          <a:bodyPr anchor="ctr" anchorCtr="0" bIns="45700" lIns="91425" rIns="91425" spcFirstLastPara="1" tIns="45700" wrap="square">
            <a:noAutofit/>
          </a:bodyPr>
          <a:lstStyle>
            <a:lvl1pPr algn="ctr" indent="0" lvl="0" marL="0">
              <a:lnSpc>
                <a:spcPct val="100000"/>
              </a:lnSpc>
              <a:spcBef>
                <a:spcPts val="0"/>
              </a:spcBef>
              <a:spcAft>
                <a:spcPts val="0"/>
              </a:spcAft>
              <a:buClr>
                <a:srgbClr val="22366A"/>
              </a:buClr>
              <a:buSzPts val="2800"/>
              <a:buNone/>
              <a:defRPr b="1" sz="2400" i="1">
                <a:solidFill>
                  <a:srgbClr val="22366A"/>
                </a:solidFill>
                <a:latin typeface="Public Sans"/>
                <a:ea typeface="Public Sans"/>
                <a:cs typeface="Public Sans"/>
                <a:sym typeface="Public Sans"/>
              </a:defRPr>
            </a:lvl1pPr>
            <a:lvl2pPr algn="l" indent="-406400" lvl="1" marL="9144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2pPr>
            <a:lvl3pPr algn="l" indent="-406400" lvl="2" marL="13716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3pPr>
            <a:lvl4pPr algn="l" indent="-406400" lvl="3" marL="18288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4pPr>
            <a:lvl5pPr algn="l" indent="-406400" lvl="4" marL="2286000">
              <a:lnSpc>
                <a:spcPct val="90000"/>
              </a:lnSpc>
              <a:spcBef>
                <a:spcPts val="375"/>
              </a:spcBef>
              <a:spcAft>
                <a:spcPts val="0"/>
              </a:spcAft>
              <a:buClr>
                <a:srgbClr val="22366A"/>
              </a:buClr>
              <a:buSzPts val="2800"/>
              <a:buChar char="•"/>
              <a:defRPr b="1" sz="2800">
                <a:solidFill>
                  <a:srgbClr val="22366A"/>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437" name="Shape 37"/>
        <p:cNvGrpSpPr/>
        <p:nvPr/>
      </p:nvGrpSpPr>
      <p:grpSpPr>
        <a:xfrm>
          <a:off x="0" y="0"/>
          <a:ext cx="0" cy="0"/>
          <a:chOff x="0" y="0"/>
          <a:chExt cx="0" cy="0"/>
        </a:xfrm>
      </p:grpSpPr>
      <p:sp>
        <p:nvSpPr>
          <p:cNvPr id="1049608" name="Google Shape;87;p39"/>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307"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438" name="Group 14"/>
          <p:cNvGrpSpPr/>
          <p:nvPr userDrawn="1"/>
        </p:nvGrpSpPr>
        <p:grpSpPr>
          <a:xfrm>
            <a:off x="3907491" y="3547977"/>
            <a:ext cx="1329018" cy="71718"/>
            <a:chOff x="3907491" y="3547977"/>
            <a:chExt cx="1329018" cy="71718"/>
          </a:xfrm>
        </p:grpSpPr>
        <p:sp>
          <p:nvSpPr>
            <p:cNvPr id="1049609" name="Google Shape;90;p39"/>
            <p:cNvSpPr/>
            <p:nvPr/>
          </p:nvSpPr>
          <p:spPr>
            <a:xfrm>
              <a:off x="4605991" y="3547977"/>
              <a:ext cx="71718" cy="71718"/>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0" name="Google Shape;91;p39"/>
            <p:cNvSpPr/>
            <p:nvPr/>
          </p:nvSpPr>
          <p:spPr>
            <a:xfrm>
              <a:off x="4466291" y="3547977"/>
              <a:ext cx="71718" cy="71718"/>
            </a:xfrm>
            <a:prstGeom prst="rect"/>
            <a:solidFill>
              <a:schemeClr val="tx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1" name="Google Shape;92;p39"/>
            <p:cNvSpPr/>
            <p:nvPr/>
          </p:nvSpPr>
          <p:spPr>
            <a:xfrm>
              <a:off x="4326591" y="3547977"/>
              <a:ext cx="71718" cy="71718"/>
            </a:xfrm>
            <a:prstGeom prst="rect"/>
            <a:solidFill>
              <a:schemeClr val="tx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2" name="Google Shape;93;p39"/>
            <p:cNvSpPr/>
            <p:nvPr/>
          </p:nvSpPr>
          <p:spPr>
            <a:xfrm>
              <a:off x="4186891" y="3547977"/>
              <a:ext cx="71718" cy="71718"/>
            </a:xfrm>
            <a:prstGeom prst="rect"/>
            <a:solidFill>
              <a:schemeClr val="tx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3" name="Google Shape;94;p39"/>
            <p:cNvSpPr/>
            <p:nvPr/>
          </p:nvSpPr>
          <p:spPr>
            <a:xfrm>
              <a:off x="4047191" y="3547977"/>
              <a:ext cx="71718" cy="71718"/>
            </a:xfrm>
            <a:prstGeom prst="rect"/>
            <a:solidFill>
              <a:schemeClr val="tx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4" name="Google Shape;95;p39"/>
            <p:cNvSpPr/>
            <p:nvPr/>
          </p:nvSpPr>
          <p:spPr>
            <a:xfrm>
              <a:off x="3907491" y="3547977"/>
              <a:ext cx="71718" cy="71718"/>
            </a:xfrm>
            <a:prstGeom prst="rect"/>
            <a:solidFill>
              <a:schemeClr val="tx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5" name="Google Shape;96;p39"/>
            <p:cNvSpPr/>
            <p:nvPr/>
          </p:nvSpPr>
          <p:spPr>
            <a:xfrm>
              <a:off x="5164791" y="3547977"/>
              <a:ext cx="71718" cy="71718"/>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6" name="Google Shape;97;p39"/>
            <p:cNvSpPr/>
            <p:nvPr/>
          </p:nvSpPr>
          <p:spPr>
            <a:xfrm>
              <a:off x="5025091" y="3547977"/>
              <a:ext cx="71718" cy="71718"/>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7" name="Google Shape;98;p39"/>
            <p:cNvSpPr/>
            <p:nvPr/>
          </p:nvSpPr>
          <p:spPr>
            <a:xfrm>
              <a:off x="4885391" y="3547977"/>
              <a:ext cx="71718" cy="71718"/>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618" name="Google Shape;99;p39"/>
            <p:cNvSpPr/>
            <p:nvPr/>
          </p:nvSpPr>
          <p:spPr>
            <a:xfrm>
              <a:off x="4745691" y="3547977"/>
              <a:ext cx="71718" cy="71718"/>
            </a:xfrm>
            <a:prstGeom prst="rect"/>
            <a:solidFill>
              <a:schemeClr val="bg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grpSp>
      <p:sp>
        <p:nvSpPr>
          <p:cNvPr id="1049619" name="Google Shape;100;p39"/>
          <p:cNvSpPr txBox="1">
            <a:spLocks noGrp="1"/>
          </p:cNvSpPr>
          <p:nvPr>
            <p:ph type="body" idx="1"/>
          </p:nvPr>
        </p:nvSpPr>
        <p:spPr>
          <a:xfrm>
            <a:off x="688975" y="1574318"/>
            <a:ext cx="7766050" cy="1793915"/>
          </a:xfrm>
          <a:prstGeom prst="rect"/>
          <a:noFill/>
          <a:ln>
            <a:noFill/>
          </a:ln>
        </p:spPr>
        <p:txBody>
          <a:bodyPr anchor="ctr" anchorCtr="0" bIns="45700" lIns="91425" rIns="91425" spcFirstLastPara="1" tIns="45700" wrap="square">
            <a:normAutofit/>
          </a:bodyPr>
          <a:lstStyle>
            <a:lvl1pPr algn="ctr" indent="0" lvl="0" marL="0">
              <a:lnSpc>
                <a:spcPct val="100000"/>
              </a:lnSpc>
              <a:spcBef>
                <a:spcPts val="0"/>
              </a:spcBef>
              <a:spcAft>
                <a:spcPts val="0"/>
              </a:spcAft>
              <a:buClr>
                <a:srgbClr val="BD8738"/>
              </a:buClr>
              <a:buSzPts val="2000"/>
              <a:buNone/>
              <a:defRPr b="1" sz="2000" i="1">
                <a:solidFill>
                  <a:schemeClr val="tx2"/>
                </a:solidFill>
                <a:latin typeface="Public Sans"/>
                <a:ea typeface="Public Sans"/>
                <a:cs typeface="Public Sans"/>
                <a:sym typeface="Public Sans"/>
              </a:defRPr>
            </a:lvl1pPr>
            <a:lvl2pPr algn="ctr" indent="-228600" lvl="1" marL="9144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2pPr>
            <a:lvl3pPr algn="ctr" indent="-228600" lvl="2" marL="13716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3pPr>
            <a:lvl4pPr algn="ctr" indent="-228600" lvl="3" marL="18288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4pPr>
            <a:lvl5pPr algn="ctr" indent="-228600" lvl="4" marL="22860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335" name="Shape 37"/>
        <p:cNvGrpSpPr/>
        <p:nvPr/>
      </p:nvGrpSpPr>
      <p:grpSpPr>
        <a:xfrm>
          <a:off x="0" y="0"/>
          <a:ext cx="0" cy="0"/>
          <a:chOff x="0" y="0"/>
          <a:chExt cx="0" cy="0"/>
        </a:xfrm>
      </p:grpSpPr>
      <p:sp>
        <p:nvSpPr>
          <p:cNvPr id="1049246" name="Google Shape;87;p39"/>
          <p:cNvSpPr/>
          <p:nvPr userDrawn="1"/>
        </p:nvSpPr>
        <p:spPr>
          <a:xfrm>
            <a:off x="0" y="0"/>
            <a:ext cx="9144000" cy="5143500"/>
          </a:xfrm>
          <a:prstGeom prst="rect"/>
          <a:solidFill>
            <a:srgbClr val="F2F2F2"/>
          </a:solidFill>
          <a:ln w="12700" cap="flat" cmpd="sng">
            <a:no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245" name="Google Shape;27;p33" descr="Shape  Description automatically generated with low confidence"/>
          <p:cNvPicPr preferRelativeResize="0">
            <a:picLocks/>
          </p:cNvPicPr>
          <p:nvPr userDrawn="1"/>
        </p:nvPicPr>
        <p:blipFill rotWithShape="1">
          <a:blip xmlns:r="http://schemas.openxmlformats.org/officeDocument/2006/relationships" r:embed="rId1">
            <a:alphaModFix/>
          </a:blip>
          <a:srcRect/>
          <a:stretch>
            <a:fillRect/>
          </a:stretch>
        </p:blipFill>
        <p:spPr>
          <a:xfrm>
            <a:off x="0" y="0"/>
            <a:ext cx="9144000" cy="5143500"/>
          </a:xfrm>
          <a:prstGeom prst="rect"/>
          <a:noFill/>
          <a:ln>
            <a:noFill/>
          </a:ln>
        </p:spPr>
      </p:pic>
      <p:grpSp>
        <p:nvGrpSpPr>
          <p:cNvPr id="336" name="Google Shape;89;p39"/>
          <p:cNvGrpSpPr/>
          <p:nvPr userDrawn="1"/>
        </p:nvGrpSpPr>
        <p:grpSpPr>
          <a:xfrm>
            <a:off x="3907491" y="3547977"/>
            <a:ext cx="1329018" cy="71718"/>
            <a:chOff x="3837640" y="2865532"/>
            <a:chExt cx="1329018" cy="71718"/>
          </a:xfrm>
        </p:grpSpPr>
        <p:sp>
          <p:nvSpPr>
            <p:cNvPr id="1049247" name="Google Shape;90;p39"/>
            <p:cNvSpPr/>
            <p:nvPr/>
          </p:nvSpPr>
          <p:spPr>
            <a:xfrm>
              <a:off x="45361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8" name="Google Shape;91;p39"/>
            <p:cNvSpPr/>
            <p:nvPr/>
          </p:nvSpPr>
          <p:spPr>
            <a:xfrm>
              <a:off x="43964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49" name="Google Shape;92;p39"/>
            <p:cNvSpPr/>
            <p:nvPr/>
          </p:nvSpPr>
          <p:spPr>
            <a:xfrm>
              <a:off x="42567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0" name="Google Shape;93;p39"/>
            <p:cNvSpPr/>
            <p:nvPr/>
          </p:nvSpPr>
          <p:spPr>
            <a:xfrm>
              <a:off x="41170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1" name="Google Shape;94;p39"/>
            <p:cNvSpPr/>
            <p:nvPr/>
          </p:nvSpPr>
          <p:spPr>
            <a:xfrm>
              <a:off x="39773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2" name="Google Shape;95;p39"/>
            <p:cNvSpPr/>
            <p:nvPr/>
          </p:nvSpPr>
          <p:spPr>
            <a:xfrm>
              <a:off x="3837640" y="2865532"/>
              <a:ext cx="71718" cy="71718"/>
            </a:xfrm>
            <a:prstGeom prst="rect"/>
            <a:solidFill>
              <a:srgbClr val="BC7D2C"/>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3" name="Google Shape;96;p39"/>
            <p:cNvSpPr/>
            <p:nvPr/>
          </p:nvSpPr>
          <p:spPr>
            <a:xfrm>
              <a:off x="50949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4" name="Google Shape;97;p39"/>
            <p:cNvSpPr/>
            <p:nvPr/>
          </p:nvSpPr>
          <p:spPr>
            <a:xfrm>
              <a:off x="49552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5" name="Google Shape;98;p39"/>
            <p:cNvSpPr/>
            <p:nvPr/>
          </p:nvSpPr>
          <p:spPr>
            <a:xfrm>
              <a:off x="48155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sp>
          <p:nvSpPr>
            <p:cNvPr id="1049256" name="Google Shape;99;p39"/>
            <p:cNvSpPr/>
            <p:nvPr/>
          </p:nvSpPr>
          <p:spPr>
            <a:xfrm>
              <a:off x="4675840" y="2865532"/>
              <a:ext cx="71718" cy="71718"/>
            </a:xfrm>
            <a:prstGeom prst="rect"/>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Clr>
                  <a:srgbClr val="000000"/>
                </a:buClr>
                <a:buSzPts val="1400"/>
                <a:buFont typeface="Arial"/>
                <a:buNone/>
              </a:pPr>
              <a:endParaRPr b="0" cap="none" sz="1400" i="0" strike="noStrike" u="none">
                <a:solidFill>
                  <a:srgbClr val="FFFFFF"/>
                </a:solidFill>
                <a:latin typeface="Arial"/>
                <a:ea typeface="Arial"/>
                <a:cs typeface="Arial"/>
                <a:sym typeface="Arial"/>
              </a:endParaRPr>
            </a:p>
          </p:txBody>
        </p:sp>
      </p:grpSp>
      <p:sp>
        <p:nvSpPr>
          <p:cNvPr id="1049257" name="Google Shape;100;p39"/>
          <p:cNvSpPr txBox="1">
            <a:spLocks noGrp="1"/>
          </p:cNvSpPr>
          <p:nvPr>
            <p:ph type="body" idx="1"/>
          </p:nvPr>
        </p:nvSpPr>
        <p:spPr>
          <a:xfrm>
            <a:off x="688975" y="1574318"/>
            <a:ext cx="7766050" cy="1793915"/>
          </a:xfrm>
          <a:prstGeom prst="rect"/>
          <a:noFill/>
          <a:ln>
            <a:noFill/>
          </a:ln>
        </p:spPr>
        <p:txBody>
          <a:bodyPr anchor="ctr" anchorCtr="0" bIns="45700" lIns="91425" rIns="91425" spcFirstLastPara="1" tIns="45700" wrap="square">
            <a:normAutofit/>
          </a:bodyPr>
          <a:lstStyle>
            <a:lvl1pPr algn="ctr" indent="0" lvl="0" marL="0">
              <a:lnSpc>
                <a:spcPct val="100000"/>
              </a:lnSpc>
              <a:spcBef>
                <a:spcPts val="0"/>
              </a:spcBef>
              <a:spcAft>
                <a:spcPts val="0"/>
              </a:spcAft>
              <a:buClr>
                <a:srgbClr val="BD8738"/>
              </a:buClr>
              <a:buSzPts val="2000"/>
              <a:buNone/>
              <a:defRPr b="1" sz="2000" i="1">
                <a:solidFill>
                  <a:schemeClr val="accent1"/>
                </a:solidFill>
                <a:latin typeface="Public Sans"/>
                <a:ea typeface="Public Sans"/>
                <a:cs typeface="Public Sans"/>
                <a:sym typeface="Public Sans"/>
              </a:defRPr>
            </a:lvl1pPr>
            <a:lvl2pPr algn="ctr" indent="-228600" lvl="1" marL="9144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2pPr>
            <a:lvl3pPr algn="ctr" indent="-228600" lvl="2" marL="13716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3pPr>
            <a:lvl4pPr algn="ctr" indent="-228600" lvl="3" marL="18288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4pPr>
            <a:lvl5pPr algn="ctr" indent="-228600" lvl="4" marL="2286000">
              <a:lnSpc>
                <a:spcPct val="100000"/>
              </a:lnSpc>
              <a:spcBef>
                <a:spcPts val="375"/>
              </a:spcBef>
              <a:spcAft>
                <a:spcPts val="0"/>
              </a:spcAft>
              <a:buClr>
                <a:srgbClr val="BD8738"/>
              </a:buClr>
              <a:buSzPts val="2000"/>
              <a:buNone/>
              <a:defRPr b="1" sz="2000" i="1">
                <a:solidFill>
                  <a:srgbClr val="BD8738"/>
                </a:solidFill>
                <a:latin typeface="Public Sans"/>
                <a:ea typeface="Public Sans"/>
                <a:cs typeface="Public Sans"/>
                <a:sym typeface="Public Sans"/>
              </a:defRPr>
            </a:lvl5pPr>
            <a:lvl6pPr algn="l" indent="-342900" lvl="5" marL="2743200">
              <a:lnSpc>
                <a:spcPct val="90000"/>
              </a:lnSpc>
              <a:spcBef>
                <a:spcPts val="375"/>
              </a:spcBef>
              <a:spcAft>
                <a:spcPts val="0"/>
              </a:spcAft>
              <a:buClr>
                <a:schemeClr val="dk1"/>
              </a:buClr>
              <a:buSzPts val="1800"/>
              <a:buChar char="•"/>
            </a:lvl6pPr>
            <a:lvl7pPr algn="l" indent="-342900" lvl="6" marL="3200400">
              <a:lnSpc>
                <a:spcPct val="90000"/>
              </a:lnSpc>
              <a:spcBef>
                <a:spcPts val="375"/>
              </a:spcBef>
              <a:spcAft>
                <a:spcPts val="0"/>
              </a:spcAft>
              <a:buClr>
                <a:schemeClr val="dk1"/>
              </a:buClr>
              <a:buSzPts val="1800"/>
              <a:buChar char="•"/>
            </a:lvl7pPr>
            <a:lvl8pPr algn="l" indent="-342900" lvl="7" marL="3657600">
              <a:lnSpc>
                <a:spcPct val="90000"/>
              </a:lnSpc>
              <a:spcBef>
                <a:spcPts val="375"/>
              </a:spcBef>
              <a:spcAft>
                <a:spcPts val="0"/>
              </a:spcAft>
              <a:buClr>
                <a:schemeClr val="dk1"/>
              </a:buClr>
              <a:buSzPts val="1800"/>
              <a:buChar char="•"/>
            </a:lvl8pPr>
            <a:lvl9pPr algn="l" indent="-342900" lvl="8" marL="4114800">
              <a:lnSpc>
                <a:spcPct val="90000"/>
              </a:lnSpc>
              <a:spcBef>
                <a:spcPts val="375"/>
              </a:spcBef>
              <a:spcAft>
                <a:spcPts val="0"/>
              </a:spcAft>
              <a:buClr>
                <a:schemeClr val="dk1"/>
              </a:buClr>
              <a:buSzPts val="1800"/>
              <a:buChar cha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70" Type="http://schemas.openxmlformats.org/officeDocument/2006/relationships/slideLayout" Target="../slideLayouts/slideLayout70.xml"/><Relationship Id="rId71" Type="http://schemas.openxmlformats.org/officeDocument/2006/relationships/slideLayout" Target="../slideLayouts/slideLayout71.xml"/><Relationship Id="rId72" Type="http://schemas.openxmlformats.org/officeDocument/2006/relationships/slideLayout" Target="../slideLayouts/slideLayout72.xml"/><Relationship Id="rId73" Type="http://schemas.openxmlformats.org/officeDocument/2006/relationships/slideLayout" Target="../slideLayouts/slideLayout73.xml"/><Relationship Id="rId74" Type="http://schemas.openxmlformats.org/officeDocument/2006/relationships/slideLayout" Target="../slideLayouts/slideLayout74.xml"/><Relationship Id="rId75" Type="http://schemas.openxmlformats.org/officeDocument/2006/relationships/slideLayout" Target="../slideLayouts/slideLayout75.xml"/><Relationship Id="rId76" Type="http://schemas.openxmlformats.org/officeDocument/2006/relationships/slideLayout" Target="../slideLayouts/slideLayout76.xml"/><Relationship Id="rId77" Type="http://schemas.openxmlformats.org/officeDocument/2006/relationships/slideLayout" Target="../slideLayouts/slideLayout77.xml"/><Relationship Id="rId78" Type="http://schemas.openxmlformats.org/officeDocument/2006/relationships/slideLayout" Target="../slideLayouts/slideLayout78.xml"/><Relationship Id="rId79" Type="http://schemas.openxmlformats.org/officeDocument/2006/relationships/slideLayout" Target="../slideLayouts/slideLayout79.xml"/><Relationship Id="rId80" Type="http://schemas.openxmlformats.org/officeDocument/2006/relationships/slideLayout" Target="../slideLayouts/slideLayout80.xml"/><Relationship Id="rId81" Type="http://schemas.openxmlformats.org/officeDocument/2006/relationships/slideLayout" Target="../slideLayouts/slideLayout81.xml"/><Relationship Id="rId82" Type="http://schemas.openxmlformats.org/officeDocument/2006/relationships/slideLayout" Target="../slideLayouts/slideLayout82.xml"/><Relationship Id="rId83" Type="http://schemas.openxmlformats.org/officeDocument/2006/relationships/slideLayout" Target="../slideLayouts/slideLayout83.xml"/><Relationship Id="rId84" Type="http://schemas.openxmlformats.org/officeDocument/2006/relationships/slideLayout" Target="../slideLayouts/slideLayout84.xml"/><Relationship Id="rId85" Type="http://schemas.openxmlformats.org/officeDocument/2006/relationships/slideLayout" Target="../slideLayouts/slideLayout85.xml"/><Relationship Id="rId86" Type="http://schemas.openxmlformats.org/officeDocument/2006/relationships/slideLayout" Target="../slideLayouts/slideLayout86.xml"/><Relationship Id="rId87" Type="http://schemas.openxmlformats.org/officeDocument/2006/relationships/slideLayout" Target="../slideLayouts/slideLayout87.xml"/><Relationship Id="rId88" Type="http://schemas.openxmlformats.org/officeDocument/2006/relationships/slideLayout" Target="../slideLayouts/slideLayout88.xml"/><Relationship Id="rId89" Type="http://schemas.openxmlformats.org/officeDocument/2006/relationships/slideLayout" Target="../slideLayouts/slideLayout89.xml"/><Relationship Id="rId90" Type="http://schemas.openxmlformats.org/officeDocument/2006/relationships/slideLayout" Target="../slideLayouts/slideLayout90.xml"/><Relationship Id="rId91" Type="http://schemas.openxmlformats.org/officeDocument/2006/relationships/slideLayout" Target="../slideLayouts/slideLayout91.xml"/><Relationship Id="rId92" Type="http://schemas.openxmlformats.org/officeDocument/2006/relationships/slideLayout" Target="../slideLayouts/slideLayout92.xml"/><Relationship Id="rId93" Type="http://schemas.openxmlformats.org/officeDocument/2006/relationships/slideLayout" Target="../slideLayouts/slideLayout93.xml"/><Relationship Id="rId94" Type="http://schemas.openxmlformats.org/officeDocument/2006/relationships/slideLayout" Target="../slideLayouts/slideLayout94.xml"/><Relationship Id="rId95" Type="http://schemas.openxmlformats.org/officeDocument/2006/relationships/slideLayout" Target="../slideLayouts/slideLayout95.xml"/><Relationship Id="rId96" Type="http://schemas.openxmlformats.org/officeDocument/2006/relationships/slideLayout" Target="../slideLayouts/slideLayout96.xml"/><Relationship Id="rId97" Type="http://schemas.openxmlformats.org/officeDocument/2006/relationships/slideLayout" Target="../slideLayouts/slideLayout97.xml"/><Relationship Id="rId98" Type="http://schemas.openxmlformats.org/officeDocument/2006/relationships/slideLayout" Target="../slideLayouts/slideLayout98.xml"/><Relationship Id="rId99" Type="http://schemas.openxmlformats.org/officeDocument/2006/relationships/slideLayout" Target="../slideLayouts/slideLayout99.xml"/><Relationship Id="rId100" Type="http://schemas.openxmlformats.org/officeDocument/2006/relationships/slideLayout" Target="../slideLayouts/slideLayout100.xml"/><Relationship Id="rId101" Type="http://schemas.openxmlformats.org/officeDocument/2006/relationships/slideLayout" Target="../slideLayouts/slideLayout101.xml"/><Relationship Id="rId102" Type="http://schemas.openxmlformats.org/officeDocument/2006/relationships/slideLayout" Target="../slideLayouts/slideLayout102.xml"/><Relationship Id="rId103" Type="http://schemas.openxmlformats.org/officeDocument/2006/relationships/slideLayout" Target="../slideLayouts/slideLayout103.xml"/><Relationship Id="rId104" Type="http://schemas.openxmlformats.org/officeDocument/2006/relationships/slideLayout" Target="../slideLayouts/slideLayout104.xml"/><Relationship Id="rId105" Type="http://schemas.openxmlformats.org/officeDocument/2006/relationships/slideLayout" Target="../slideLayouts/slideLayout105.xml"/><Relationship Id="rId106" Type="http://schemas.openxmlformats.org/officeDocument/2006/relationships/slideLayout" Target="../slideLayouts/slideLayout106.xml"/><Relationship Id="rId107" Type="http://schemas.openxmlformats.org/officeDocument/2006/relationships/slideLayout" Target="../slideLayouts/slideLayout107.xml"/><Relationship Id="rId108" Type="http://schemas.openxmlformats.org/officeDocument/2006/relationships/slideLayout" Target="../slideLayouts/slideLayout108.xml"/><Relationship Id="rId109" Type="http://schemas.openxmlformats.org/officeDocument/2006/relationships/slideLayout" Target="../slideLayouts/slideLayout109.xml"/><Relationship Id="rId110" Type="http://schemas.openxmlformats.org/officeDocument/2006/relationships/slideLayout" Target="../slideLayouts/slideLayout110.xml"/><Relationship Id="rId111" Type="http://schemas.openxmlformats.org/officeDocument/2006/relationships/slideLayout" Target="../slideLayouts/slideLayout111.xml"/><Relationship Id="rId112" Type="http://schemas.openxmlformats.org/officeDocument/2006/relationships/slideLayout" Target="../slideLayouts/slideLayout112.xml"/><Relationship Id="rId113" Type="http://schemas.openxmlformats.org/officeDocument/2006/relationships/slideLayout" Target="../slideLayouts/slideLayout113.xml"/><Relationship Id="rId114" Type="http://schemas.openxmlformats.org/officeDocument/2006/relationships/slideLayout" Target="../slideLayouts/slideLayout114.xml"/><Relationship Id="rId115" Type="http://schemas.openxmlformats.org/officeDocument/2006/relationships/slideLayout" Target="../slideLayouts/slideLayout115.xml"/><Relationship Id="rId116" Type="http://schemas.openxmlformats.org/officeDocument/2006/relationships/slideLayout" Target="../slideLayouts/slideLayout116.xml"/><Relationship Id="rId117" Type="http://schemas.openxmlformats.org/officeDocument/2006/relationships/slideLayout" Target="../slideLayouts/slideLayout117.xml"/><Relationship Id="rId118" Type="http://schemas.openxmlformats.org/officeDocument/2006/relationships/slideLayout" Target="../slideLayouts/slideLayout118.xml"/><Relationship Id="rId1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p:bgPr>
    </p:bg>
    <p:spTree>
      <p:nvGrpSpPr>
        <p:cNvPr id="12" name="Shape 5"/>
        <p:cNvGrpSpPr/>
        <p:nvPr/>
      </p:nvGrpSpPr>
      <p:grpSpPr>
        <a:xfrm>
          <a:off x="0" y="0"/>
          <a:ext cx="0" cy="0"/>
          <a:chOff x="0" y="0"/>
          <a:chExt cx="0" cy="0"/>
        </a:xfrm>
      </p:grpSpPr>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 id="2147483766" r:id="rId118"/>
  </p:sldLayoutIdLst>
  <p:hf dt="0" ftr="0" hdr="0" sldNum="0"/>
  <p:txStyles>
    <p:title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eaLnBrk="1" hangingPunct="1"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eaLnBrk="1" hangingPunct="1"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eaLnBrk="1" hangingPunct="1"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eaLnBrk="1" hangingPunct="1"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eaLnBrk="1" hangingPunct="1"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eaLnBrk="1" hangingPunct="1"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eaLnBrk="1" hangingPunct="1"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eaLnBrk="1" hangingPunct="1"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eaLnBrk="1" hangingPunct="1"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8.xml"/><Relationship Id="rId2"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15.xml.rels><?xml version="1.0" encoding="UTF-8" standalone="yes"?>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116.xml"/></Relationships>
</file>

<file path=ppt/slides/_rels/slide2.xml.rels><?xml version="1.0" encoding="UTF-8" standalone="yes"?>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8.xml"/><Relationship Id="rId3"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32" name=""/>
        <p:cNvGrpSpPr/>
        <p:nvPr/>
      </p:nvGrpSpPr>
      <p:grpSpPr>
        <a:xfrm>
          <a:off x="0" y="0"/>
          <a:ext cx="0" cy="0"/>
          <a:chOff x="0" y="0"/>
          <a:chExt cx="0" cy="0"/>
        </a:xfrm>
      </p:grpSpPr>
      <p:sp>
        <p:nvSpPr>
          <p:cNvPr id="1048577" name="Text Placeholder 1"/>
          <p:cNvSpPr>
            <a:spLocks noGrp="1"/>
          </p:cNvSpPr>
          <p:nvPr>
            <p:ph type="body" sz="quarter" idx="11"/>
          </p:nvPr>
        </p:nvSpPr>
        <p:spPr>
          <a:xfrm>
            <a:off x="251316" y="2067339"/>
            <a:ext cx="3689422" cy="1183133"/>
          </a:xfrm>
        </p:spPr>
        <p:txBody>
          <a:bodyPr/>
          <a:p>
            <a:r>
              <a:rPr dirty="0" lang="en-US"/>
              <a:t>Software Requirement Specification:</a:t>
            </a:r>
          </a:p>
          <a:p>
            <a:r>
              <a:rPr dirty="0" lang="en-US"/>
              <a:t>Portfolio Website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55" name=""/>
        <p:cNvGrpSpPr/>
        <p:nvPr/>
      </p:nvGrpSpPr>
      <p:grpSpPr>
        <a:xfrm>
          <a:off x="0" y="0"/>
          <a:ext cx="0" cy="0"/>
          <a:chOff x="0" y="0"/>
          <a:chExt cx="0" cy="0"/>
        </a:xfrm>
      </p:grpSpPr>
      <p:sp>
        <p:nvSpPr>
          <p:cNvPr id="1048619" name="Title 1"/>
          <p:cNvSpPr>
            <a:spLocks noGrp="1"/>
          </p:cNvSpPr>
          <p:nvPr>
            <p:ph type="title"/>
          </p:nvPr>
        </p:nvSpPr>
        <p:spPr/>
        <p:txBody>
          <a:bodyPr>
            <a:normAutofit/>
          </a:bodyPr>
          <a:p>
            <a:r>
              <a:rPr dirty="0" lang="en-US"/>
              <a:t>Project Plan: Portfolio Website</a:t>
            </a:r>
          </a:p>
        </p:txBody>
      </p:sp>
      <p:grpSp>
        <p:nvGrpSpPr>
          <p:cNvPr id="156" name="Google Shape;2290;p260"/>
          <p:cNvGrpSpPr/>
          <p:nvPr/>
        </p:nvGrpSpPr>
        <p:grpSpPr>
          <a:xfrm>
            <a:off x="180952" y="751552"/>
            <a:ext cx="1098717" cy="620197"/>
            <a:chOff x="1797482" y="880773"/>
            <a:chExt cx="1098717" cy="620197"/>
          </a:xfrm>
        </p:grpSpPr>
        <p:sp>
          <p:nvSpPr>
            <p:cNvPr id="1048620"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dirty="0" lang="en-US">
                  <a:solidFill>
                    <a:schemeClr val="lt1"/>
                  </a:solidFill>
                </a:rPr>
                <a:t>6</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21"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4"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22" name="TextBox 7"/>
          <p:cNvSpPr txBox="1"/>
          <p:nvPr/>
        </p:nvSpPr>
        <p:spPr>
          <a:xfrm>
            <a:off x="1279669" y="907369"/>
            <a:ext cx="6742761" cy="307777"/>
          </a:xfrm>
          <a:prstGeom prst="rect"/>
          <a:noFill/>
        </p:spPr>
        <p:txBody>
          <a:bodyPr rtlCol="0" wrap="square">
            <a:spAutoFit/>
          </a:bodyPr>
          <a:p>
            <a:r>
              <a:rPr b="1" dirty="0" sz="1400" lang="en-US"/>
              <a:t>Platform</a:t>
            </a:r>
          </a:p>
        </p:txBody>
      </p:sp>
      <p:sp>
        <p:nvSpPr>
          <p:cNvPr id="1048623" name="TextBox 9"/>
          <p:cNvSpPr txBox="1"/>
          <p:nvPr/>
        </p:nvSpPr>
        <p:spPr>
          <a:xfrm>
            <a:off x="1106447" y="1215146"/>
            <a:ext cx="6915983" cy="307777"/>
          </a:xfrm>
          <a:prstGeom prst="rect"/>
          <a:noFill/>
        </p:spPr>
        <p:txBody>
          <a:bodyPr wrap="square">
            <a:spAutoFit/>
          </a:bodyPr>
          <a:p>
            <a:pPr algn="l" indent="-171450" lvl="0" marL="171450" rtl="0">
              <a:lnSpc>
                <a:spcPct val="100000"/>
              </a:lnSpc>
              <a:spcBef>
                <a:spcPts val="0"/>
              </a:spcBef>
              <a:spcAft>
                <a:spcPts val="0"/>
              </a:spcAft>
              <a:buSzPts val="1200"/>
              <a:buFont typeface="Noto Sans Symbols"/>
              <a:buChar char="▪"/>
            </a:pPr>
            <a:r>
              <a:rPr dirty="0" sz="1400" lang="en-US"/>
              <a:t>It will be launched as a Web-based application.</a:t>
            </a:r>
          </a:p>
        </p:txBody>
      </p:sp>
      <p:grpSp>
        <p:nvGrpSpPr>
          <p:cNvPr id="157" name="Google Shape;2290;p260"/>
          <p:cNvGrpSpPr/>
          <p:nvPr/>
        </p:nvGrpSpPr>
        <p:grpSpPr>
          <a:xfrm>
            <a:off x="180952" y="2063517"/>
            <a:ext cx="1098717" cy="620197"/>
            <a:chOff x="1797482" y="880773"/>
            <a:chExt cx="1098717" cy="620197"/>
          </a:xfrm>
        </p:grpSpPr>
        <p:sp>
          <p:nvSpPr>
            <p:cNvPr id="1048624"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7.</a:t>
              </a:r>
              <a:endParaRPr b="0" cap="none" dirty="0" sz="1400" i="0" strike="noStrike" u="none">
                <a:solidFill>
                  <a:schemeClr val="lt1"/>
                </a:solidFill>
                <a:latin typeface="Arial"/>
                <a:ea typeface="Arial"/>
                <a:cs typeface="Arial"/>
                <a:sym typeface="Arial"/>
              </a:endParaRPr>
            </a:p>
          </p:txBody>
        </p:sp>
        <p:sp>
          <p:nvSpPr>
            <p:cNvPr id="1048625"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5"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26" name="TextBox 12"/>
          <p:cNvSpPr txBox="1"/>
          <p:nvPr/>
        </p:nvSpPr>
        <p:spPr>
          <a:xfrm>
            <a:off x="1279669" y="2219334"/>
            <a:ext cx="6742761" cy="307777"/>
          </a:xfrm>
          <a:prstGeom prst="rect"/>
          <a:noFill/>
        </p:spPr>
        <p:txBody>
          <a:bodyPr rtlCol="0" wrap="square">
            <a:spAutoFit/>
          </a:bodyPr>
          <a:p>
            <a:r>
              <a:rPr b="1" dirty="0" lang="en-US"/>
              <a:t>Goals and Scopes</a:t>
            </a:r>
            <a:endParaRPr b="1" dirty="0" sz="1400" lang="en-US"/>
          </a:p>
        </p:txBody>
      </p:sp>
      <p:sp>
        <p:nvSpPr>
          <p:cNvPr id="1048627" name="TextBox 13"/>
          <p:cNvSpPr txBox="1"/>
          <p:nvPr/>
        </p:nvSpPr>
        <p:spPr>
          <a:xfrm>
            <a:off x="1106447" y="2527111"/>
            <a:ext cx="6915983" cy="2567940"/>
          </a:xfrm>
          <a:prstGeom prst="rect"/>
          <a:noFill/>
        </p:spPr>
        <p:txBody>
          <a:bodyPr wrap="square">
            <a:spAutoFit/>
          </a:bodyPr>
          <a:p>
            <a:r>
              <a:rPr dirty="0" sz="1300" lang="en-US"/>
              <a:t>Goals:</a:t>
            </a:r>
          </a:p>
          <a:p>
            <a:pPr lvl="1">
              <a:buFont typeface="Arial" pitchFamily="34" charset="0"/>
              <a:buChar char="•"/>
            </a:pPr>
            <a:r>
              <a:rPr dirty="0" sz="1300" lang="en-US"/>
              <a:t>Showcase the user's work and skills</a:t>
            </a:r>
          </a:p>
          <a:p>
            <a:pPr lvl="1">
              <a:buFont typeface="Arial" pitchFamily="34" charset="0"/>
              <a:buChar char="•"/>
            </a:pPr>
            <a:r>
              <a:rPr dirty="0" sz="1300" lang="en-US"/>
              <a:t>Connect the user with potential employers, clients, and collaborators</a:t>
            </a:r>
          </a:p>
          <a:p>
            <a:pPr lvl="1">
              <a:buFont typeface="Arial" pitchFamily="34" charset="0"/>
              <a:buChar char="•"/>
            </a:pPr>
            <a:r>
              <a:rPr dirty="0" sz="1300" lang="en-US"/>
              <a:t>Display the user's resume/CV and provide a way for visitors to contact them</a:t>
            </a:r>
          </a:p>
          <a:p>
            <a:pPr lvl="1">
              <a:buFont typeface="Arial" pitchFamily="34" charset="0"/>
              <a:buChar char="•"/>
            </a:pPr>
            <a:r>
              <a:rPr dirty="0" sz="1300" lang="en-US"/>
              <a:t>Allow easy management and updates of website content</a:t>
            </a:r>
          </a:p>
          <a:p>
            <a:r>
              <a:rPr dirty="0" sz="1300" lang="en-US"/>
              <a:t>Scope:</a:t>
            </a:r>
          </a:p>
          <a:p>
            <a:pPr lvl="1">
              <a:buFont typeface="Arial" pitchFamily="34" charset="0"/>
              <a:buChar char="•"/>
            </a:pPr>
            <a:r>
              <a:rPr dirty="0" sz="1300" lang="en-US"/>
              <a:t>       Multiple pages showcasing the user's portfolio of work</a:t>
            </a:r>
          </a:p>
          <a:p>
            <a:pPr lvl="4">
              <a:buFont typeface="Arial" pitchFamily="34" charset="0"/>
              <a:buChar char="•"/>
            </a:pPr>
            <a:r>
              <a:rPr dirty="0" sz="1300" lang="en-US"/>
              <a:t>       Page displaying the user's resume/CV</a:t>
            </a:r>
          </a:p>
          <a:p>
            <a:pPr lvl="2">
              <a:buFont typeface="Arial" pitchFamily="34" charset="0"/>
              <a:buChar char="•"/>
            </a:pPr>
            <a:r>
              <a:rPr dirty="0" sz="1300" lang="en-US"/>
              <a:t>       Contact page with a form for visitors to send messages to the user</a:t>
            </a:r>
          </a:p>
          <a:p>
            <a:pPr lvl="1">
              <a:buFont typeface="Arial" pitchFamily="34" charset="0"/>
              <a:buChar char="•"/>
            </a:pPr>
            <a:r>
              <a:rPr dirty="0" sz="1300" lang="en-US"/>
              <a:t>       Built using HTML, CSS, and JavaScript</a:t>
            </a:r>
          </a:p>
          <a:p>
            <a:pPr lvl="1">
              <a:buFont typeface="Arial" pitchFamily="34" charset="0"/>
              <a:buChar char="•"/>
            </a:pPr>
            <a:r>
              <a:rPr dirty="0" sz="1300" lang="en-US"/>
              <a:t>       Hosted on a web server with a domain name</a:t>
            </a:r>
          </a:p>
          <a:p>
            <a:pPr lvl="1">
              <a:buFont typeface="Arial" pitchFamily="34" charset="0"/>
              <a:buChar char="•"/>
            </a:pPr>
            <a:r>
              <a:rPr dirty="0" sz="1300" lang="en-US"/>
              <a:t>       Admin panel for easy management of website content.</a:t>
            </a:r>
          </a:p>
          <a:p>
            <a:pPr algn="l" indent="-171450" lvl="0" marL="171450" rtl="0">
              <a:lnSpc>
                <a:spcPct val="100000"/>
              </a:lnSpc>
              <a:spcBef>
                <a:spcPts val="0"/>
              </a:spcBef>
              <a:spcAft>
                <a:spcPts val="0"/>
              </a:spcAft>
              <a:buSzPts val="1200"/>
            </a:pPr>
            <a:r>
              <a:rPr dirty="0" sz="1300" lang="en-US"/>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58" name=""/>
        <p:cNvGrpSpPr/>
        <p:nvPr/>
      </p:nvGrpSpPr>
      <p:grpSpPr>
        <a:xfrm>
          <a:off x="0" y="0"/>
          <a:ext cx="0" cy="0"/>
          <a:chOff x="0" y="0"/>
          <a:chExt cx="0" cy="0"/>
        </a:xfrm>
      </p:grpSpPr>
      <p:sp>
        <p:nvSpPr>
          <p:cNvPr id="1048628" name="Title 1"/>
          <p:cNvSpPr>
            <a:spLocks noGrp="1"/>
          </p:cNvSpPr>
          <p:nvPr>
            <p:ph type="title"/>
          </p:nvPr>
        </p:nvSpPr>
        <p:spPr/>
        <p:txBody>
          <a:bodyPr>
            <a:normAutofit/>
          </a:bodyPr>
          <a:p>
            <a:r>
              <a:rPr dirty="0" lang="en-US"/>
              <a:t>Project Plan: Portfolio Website</a:t>
            </a:r>
          </a:p>
        </p:txBody>
      </p:sp>
      <p:grpSp>
        <p:nvGrpSpPr>
          <p:cNvPr id="159" name="Google Shape;2290;p260"/>
          <p:cNvGrpSpPr/>
          <p:nvPr/>
        </p:nvGrpSpPr>
        <p:grpSpPr>
          <a:xfrm>
            <a:off x="180952" y="751552"/>
            <a:ext cx="1098717" cy="620197"/>
            <a:chOff x="1797482" y="880773"/>
            <a:chExt cx="1098717" cy="620197"/>
          </a:xfrm>
        </p:grpSpPr>
        <p:sp>
          <p:nvSpPr>
            <p:cNvPr id="1048629"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dirty="0" lang="en-US">
                  <a:solidFill>
                    <a:schemeClr val="lt1"/>
                  </a:solidFill>
                </a:rPr>
                <a:t>8</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30"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6"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31" name="TextBox 7"/>
          <p:cNvSpPr txBox="1"/>
          <p:nvPr/>
        </p:nvSpPr>
        <p:spPr>
          <a:xfrm>
            <a:off x="1279669" y="907369"/>
            <a:ext cx="6742761" cy="307777"/>
          </a:xfrm>
          <a:prstGeom prst="rect"/>
          <a:noFill/>
        </p:spPr>
        <p:txBody>
          <a:bodyPr rtlCol="0" wrap="square">
            <a:spAutoFit/>
          </a:bodyPr>
          <a:p>
            <a:r>
              <a:rPr b="1" dirty="0" lang="en-US"/>
              <a:t>Deliverables</a:t>
            </a:r>
            <a:endParaRPr b="1" dirty="0" sz="1400" lang="en-US"/>
          </a:p>
        </p:txBody>
      </p:sp>
      <p:sp>
        <p:nvSpPr>
          <p:cNvPr id="1048632" name="TextBox 9"/>
          <p:cNvSpPr txBox="1"/>
          <p:nvPr/>
        </p:nvSpPr>
        <p:spPr>
          <a:xfrm>
            <a:off x="1279669" y="1190908"/>
            <a:ext cx="6915983" cy="1513840"/>
          </a:xfrm>
          <a:prstGeom prst="rect"/>
          <a:noFill/>
        </p:spPr>
        <p:txBody>
          <a:bodyPr wrap="square">
            <a:spAutoFit/>
          </a:bodyPr>
          <a:p>
            <a:pPr algn="l" lvl="0" rtl="0">
              <a:lnSpc>
                <a:spcPct val="100000"/>
              </a:lnSpc>
              <a:spcBef>
                <a:spcPts val="0"/>
              </a:spcBef>
              <a:spcAft>
                <a:spcPts val="0"/>
              </a:spcAft>
              <a:buSzPts val="1200"/>
            </a:pPr>
            <a:r>
              <a:rPr dirty="0" sz="1400" lang="en-US"/>
              <a:t>The deliverables will contain:</a:t>
            </a:r>
          </a:p>
          <a:p>
            <a:pPr algn="l" lvl="0" rtl="0">
              <a:lnSpc>
                <a:spcPct val="100000"/>
              </a:lnSpc>
              <a:spcBef>
                <a:spcPts val="0"/>
              </a:spcBef>
              <a:spcAft>
                <a:spcPts val="0"/>
              </a:spcAft>
              <a:buSzPts val="1200"/>
            </a:pPr>
            <a:endParaRPr dirty="0" sz="1400" lang="en-US"/>
          </a:p>
          <a:p>
            <a:pPr algn="l" indent="-171450" lvl="0" marL="171450" rtl="0">
              <a:lnSpc>
                <a:spcPct val="100000"/>
              </a:lnSpc>
              <a:spcBef>
                <a:spcPts val="0"/>
              </a:spcBef>
              <a:spcAft>
                <a:spcPts val="0"/>
              </a:spcAft>
              <a:buSzPts val="1200"/>
              <a:buFont typeface="Noto Sans Symbols"/>
              <a:buChar char="▪"/>
            </a:pPr>
            <a:r>
              <a:rPr dirty="0" sz="1400" lang="en-US"/>
              <a:t>Feature specification</a:t>
            </a:r>
          </a:p>
          <a:p>
            <a:pPr algn="l" indent="-171450" lvl="0" marL="171450" rtl="0">
              <a:lnSpc>
                <a:spcPct val="100000"/>
              </a:lnSpc>
              <a:spcBef>
                <a:spcPts val="0"/>
              </a:spcBef>
              <a:spcAft>
                <a:spcPts val="0"/>
              </a:spcAft>
              <a:buSzPts val="1200"/>
              <a:buFont typeface="Noto Sans Symbols"/>
              <a:buChar char="▪"/>
            </a:pPr>
            <a:r>
              <a:rPr dirty="0" sz="1400" lang="en-US"/>
              <a:t>Product design</a:t>
            </a:r>
          </a:p>
          <a:p>
            <a:pPr algn="l" indent="-171450" lvl="0" marL="171450" rtl="0">
              <a:lnSpc>
                <a:spcPct val="100000"/>
              </a:lnSpc>
              <a:spcBef>
                <a:spcPts val="0"/>
              </a:spcBef>
              <a:spcAft>
                <a:spcPts val="0"/>
              </a:spcAft>
              <a:buSzPts val="1200"/>
              <a:buFont typeface="Noto Sans Symbols"/>
              <a:buChar char="▪"/>
            </a:pPr>
            <a:r>
              <a:rPr dirty="0" sz="1400" lang="en-US"/>
              <a:t>Test plan</a:t>
            </a:r>
          </a:p>
          <a:p>
            <a:pPr algn="l" indent="-171450" lvl="0" marL="171450" rtl="0">
              <a:lnSpc>
                <a:spcPct val="100000"/>
              </a:lnSpc>
              <a:spcBef>
                <a:spcPts val="0"/>
              </a:spcBef>
              <a:spcAft>
                <a:spcPts val="0"/>
              </a:spcAft>
              <a:buSzPts val="1200"/>
              <a:buFont typeface="Noto Sans Symbols"/>
              <a:buChar char="▪"/>
            </a:pPr>
            <a:r>
              <a:rPr dirty="0" sz="1400" lang="en-US"/>
              <a:t>Development document</a:t>
            </a:r>
          </a:p>
          <a:p>
            <a:pPr algn="l" indent="-171450" lvl="0" marL="171450" rtl="0">
              <a:lnSpc>
                <a:spcPct val="100000"/>
              </a:lnSpc>
              <a:spcBef>
                <a:spcPts val="0"/>
              </a:spcBef>
              <a:spcAft>
                <a:spcPts val="0"/>
              </a:spcAft>
              <a:buSzPts val="1200"/>
              <a:buFont typeface="Noto Sans Symbols"/>
              <a:buChar char="▪"/>
            </a:pPr>
            <a:r>
              <a:rPr dirty="0" sz="1400" lang="en-US"/>
              <a:t>Source code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61" name="Shape 2389"/>
        <p:cNvGrpSpPr/>
        <p:nvPr/>
      </p:nvGrpSpPr>
      <p:grpSpPr>
        <a:xfrm>
          <a:off x="0" y="0"/>
          <a:ext cx="0" cy="0"/>
          <a:chOff x="0" y="0"/>
          <a:chExt cx="0" cy="0"/>
        </a:xfrm>
      </p:grpSpPr>
      <p:sp>
        <p:nvSpPr>
          <p:cNvPr id="1048637" name="Google Shape;2390;p266"/>
          <p:cNvSpPr txBox="1">
            <a:spLocks noGrp="1"/>
          </p:cNvSpPr>
          <p:nvPr>
            <p:ph type="title"/>
          </p:nvPr>
        </p:nvSpPr>
        <p:spPr>
          <a:xfrm>
            <a:off x="135731" y="202405"/>
            <a:ext cx="7886700" cy="344091"/>
          </a:xfrm>
          <a:prstGeom prst="rect"/>
          <a:noFill/>
          <a:ln>
            <a:noFill/>
          </a:ln>
        </p:spPr>
        <p:txBody>
          <a:bodyPr anchor="t" anchorCtr="0" bIns="45700" lIns="91425" rIns="91425" spcFirstLastPara="1" tIns="45700" wrap="square">
            <a:normAutofit/>
          </a:bodyPr>
          <a:p>
            <a:pPr lvl="0">
              <a:buSzPct val="111111"/>
            </a:pPr>
            <a:r>
              <a:rPr dirty="0" lang="en-US"/>
              <a:t>Project Plan: Portfolio Website</a:t>
            </a:r>
            <a:endParaRPr dirty="0"/>
          </a:p>
        </p:txBody>
      </p:sp>
      <p:graphicFrame>
        <p:nvGraphicFramePr>
          <p:cNvPr id="4194305" name="Google Shape;2391;p266"/>
          <p:cNvGraphicFramePr>
            <a:graphicFrameLocks/>
          </p:cNvGraphicFramePr>
          <p:nvPr/>
        </p:nvGraphicFramePr>
        <p:xfrm>
          <a:off x="491602" y="1678192"/>
          <a:ext cx="7694968" cy="2517288"/>
        </p:xfrm>
        <a:graphic>
          <a:graphicData uri="http://schemas.openxmlformats.org/drawingml/2006/table">
            <a:tbl>
              <a:tblPr>
                <a:noFill/>
              </a:tblPr>
              <a:tblGrid>
                <a:gridCol w="2552947"/>
                <a:gridCol w="3010551"/>
                <a:gridCol w="2131470"/>
              </a:tblGrid>
              <a:tr h="332023">
                <a:tc>
                  <a:txBody>
                    <a:bodyPr/>
                    <a:p>
                      <a:pPr algn="ctr" indent="0" lvl="0" marL="0" marR="0" rtl="0">
                        <a:lnSpc>
                          <a:spcPct val="115000"/>
                        </a:lnSpc>
                        <a:spcBef>
                          <a:spcPts val="0"/>
                        </a:spcBef>
                        <a:spcAft>
                          <a:spcPts val="0"/>
                        </a:spcAft>
                        <a:buClr>
                          <a:srgbClr val="000000"/>
                        </a:buClr>
                        <a:buSzPts val="1000"/>
                        <a:buFont typeface="Arial"/>
                        <a:buNone/>
                      </a:pPr>
                      <a:r>
                        <a:rPr b="1" cap="none" dirty="0" sz="1000" lang="en-US" strike="noStrike" u="none">
                          <a:solidFill>
                            <a:srgbClr val="FFFFFF"/>
                          </a:solidFill>
                          <a:latin typeface="Public Sans"/>
                          <a:ea typeface="Public Sans"/>
                          <a:cs typeface="Public Sans"/>
                          <a:sym typeface="Public Sans"/>
                        </a:rPr>
                        <a:t>Milestone</a:t>
                      </a:r>
                      <a:endParaRPr b="1" cap="none" dirty="0" sz="1000" strike="noStrike" u="none">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tc>
                  <a:txBody>
                    <a:bodyPr/>
                    <a:p>
                      <a:pPr algn="ctr" indent="0" lvl="0" marL="0" marR="0" rtl="0">
                        <a:lnSpc>
                          <a:spcPct val="115000"/>
                        </a:lnSpc>
                        <a:spcBef>
                          <a:spcPts val="0"/>
                        </a:spcBef>
                        <a:spcAft>
                          <a:spcPts val="0"/>
                        </a:spcAft>
                        <a:buClr>
                          <a:srgbClr val="000000"/>
                        </a:buClr>
                        <a:buSzPts val="1000"/>
                        <a:buFont typeface="Arial"/>
                        <a:buNone/>
                      </a:pPr>
                      <a:r>
                        <a:rPr b="1" cap="none" dirty="0" sz="1000" lang="en-US" strike="noStrike" u="none">
                          <a:solidFill>
                            <a:srgbClr val="FFFFFF"/>
                          </a:solidFill>
                          <a:latin typeface="Public Sans"/>
                          <a:ea typeface="Public Sans"/>
                          <a:cs typeface="Public Sans"/>
                          <a:sym typeface="Public Sans"/>
                        </a:rPr>
                        <a:t>Description</a:t>
                      </a:r>
                      <a:endParaRPr b="1" cap="none" dirty="0" sz="1000" strike="noStrike" u="none">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tc>
                  <a:txBody>
                    <a:bodyPr/>
                    <a:p>
                      <a:pPr algn="ctr" indent="0" lvl="0" marL="0" marR="0" rtl="0">
                        <a:lnSpc>
                          <a:spcPct val="115000"/>
                        </a:lnSpc>
                        <a:spcBef>
                          <a:spcPts val="0"/>
                        </a:spcBef>
                        <a:spcAft>
                          <a:spcPts val="0"/>
                        </a:spcAft>
                        <a:buClr>
                          <a:srgbClr val="000000"/>
                        </a:buClr>
                        <a:buSzPts val="1000"/>
                        <a:buFont typeface="Arial"/>
                        <a:buNone/>
                      </a:pPr>
                      <a:r>
                        <a:rPr b="1" cap="none" dirty="0" sz="1000" lang="en-IN" strike="noStrike" u="none">
                          <a:solidFill>
                            <a:srgbClr val="FFFFFF"/>
                          </a:solidFill>
                          <a:latin typeface="Public Sans"/>
                          <a:ea typeface="Public Sans"/>
                          <a:cs typeface="Public Sans"/>
                          <a:sym typeface="Public Sans"/>
                        </a:rPr>
                        <a:t>Progress</a:t>
                      </a:r>
                      <a:endParaRPr b="1" cap="none" dirty="0" sz="1000" strike="noStrike" u="none">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tr>
              <a:tr h="408766">
                <a:tc>
                  <a:txBody>
                    <a:bodyPr/>
                    <a:p>
                      <a:pPr algn="l" indent="0" lvl="0" marL="0" marR="0" rtl="0">
                        <a:lnSpc>
                          <a:spcPct val="100000"/>
                        </a:lnSpc>
                        <a:spcBef>
                          <a:spcPts val="0"/>
                        </a:spcBef>
                        <a:spcAft>
                          <a:spcPts val="0"/>
                        </a:spcAft>
                        <a:buClr>
                          <a:srgbClr val="000000"/>
                        </a:buClr>
                        <a:buSzPts val="1400"/>
                        <a:buFont typeface="Arial"/>
                        <a:buNone/>
                      </a:pPr>
                      <a:endParaRPr cap="none" sz="1400" strike="noStrike" u="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00000"/>
                        </a:lnSpc>
                        <a:spcBef>
                          <a:spcPts val="0"/>
                        </a:spcBef>
                        <a:spcAft>
                          <a:spcPts val="0"/>
                        </a:spcAft>
                        <a:buClr>
                          <a:srgbClr val="000000"/>
                        </a:buClr>
                        <a:buSzPts val="1400"/>
                        <a:buFont typeface="Arial"/>
                        <a:buNone/>
                      </a:pPr>
                      <a:endParaRPr cap="none" sz="1400" strike="noStrike" u="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00000"/>
                        </a:lnSpc>
                        <a:spcBef>
                          <a:spcPts val="0"/>
                        </a:spcBef>
                        <a:spcAft>
                          <a:spcPts val="0"/>
                        </a:spcAft>
                        <a:buClr>
                          <a:srgbClr val="000000"/>
                        </a:buClr>
                        <a:buSzPts val="1400"/>
                        <a:buFont typeface="Arial"/>
                        <a:buNone/>
                      </a:pPr>
                      <a:endParaRPr cap="none" dirty="0" sz="1400" strike="noStrike" u="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r>
              <a:tr h="550201">
                <a:tc>
                  <a:txBody>
                    <a:bodyPr/>
                    <a:p>
                      <a:pPr algn="ctr" indent="0" lvl="0" marL="0" marR="0" rtl="0">
                        <a:lnSpc>
                          <a:spcPct val="115000"/>
                        </a:lnSpc>
                        <a:spcBef>
                          <a:spcPts val="0"/>
                        </a:spcBef>
                        <a:spcAft>
                          <a:spcPts val="0"/>
                        </a:spcAft>
                        <a:buClr>
                          <a:srgbClr val="000000"/>
                        </a:buClr>
                        <a:buSzPts val="1000"/>
                        <a:buFont typeface="Arial"/>
                        <a:buNone/>
                      </a:pPr>
                      <a:r>
                        <a:rPr cap="none" dirty="0" sz="1000" lang="en-US" strike="noStrike" u="none">
                          <a:latin typeface="Public Sans"/>
                          <a:ea typeface="Public Sans"/>
                          <a:cs typeface="Public Sans"/>
                          <a:sym typeface="Public Sans"/>
                        </a:rPr>
                        <a:t>M1</a:t>
                      </a:r>
                      <a:endParaRPr cap="none" dirty="0" sz="1000" strike="noStrike" u="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p>
                      <a:pPr algn="l" defTabSz="914400" eaLnBrk="1" fontAlgn="auto" hangingPunct="1" indent="0" latinLnBrk="0" lvl="0" marL="0" marR="0" rtl="0">
                        <a:lnSpc>
                          <a:spcPct val="115000"/>
                        </a:lnSpc>
                        <a:spcBef>
                          <a:spcPts val="0"/>
                        </a:spcBef>
                        <a:spcAft>
                          <a:spcPts val="0"/>
                        </a:spcAft>
                        <a:buClr>
                          <a:srgbClr val="000000"/>
                        </a:buClr>
                        <a:buSzPts val="1000"/>
                        <a:buFont typeface="Arial"/>
                        <a:buNone/>
                      </a:pPr>
                      <a:r>
                        <a:rPr cap="none" dirty="0" sz="1000" lang="en-US" strike="noStrike" u="none">
                          <a:latin typeface="Public Sans"/>
                          <a:ea typeface="Public Sans"/>
                          <a:cs typeface="Public Sans"/>
                          <a:sym typeface="Public Sans"/>
                        </a:rPr>
                        <a:t>Application view and Design (Front-end development)</a:t>
                      </a: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50" lang="en-IN" strike="noStrike" u="none">
                          <a:latin typeface="Public Sans"/>
                          <a:ea typeface="Public Sans"/>
                          <a:cs typeface="Public Sans"/>
                          <a:sym typeface="Public Sans"/>
                        </a:rPr>
                        <a:t>2</a:t>
                      </a:r>
                      <a:r>
                        <a:rPr baseline="0" cap="none" dirty="0" sz="1050" lang="en-IN" strike="noStrike" u="none">
                          <a:latin typeface="Public Sans"/>
                          <a:ea typeface="Public Sans"/>
                          <a:cs typeface="Public Sans"/>
                          <a:sym typeface="Public Sans"/>
                        </a:rPr>
                        <a:t> weeks</a:t>
                      </a:r>
                      <a:endParaRPr cap="none" dirty="0" sz="1050" strike="noStrike" u="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r>
              <a:tr h="408766">
                <a:tc>
                  <a:txBody>
                    <a:bodyPr/>
                    <a:p>
                      <a:pPr algn="ctr" indent="0" lvl="0" marL="0" marR="0" rtl="0">
                        <a:lnSpc>
                          <a:spcPct val="100000"/>
                        </a:lnSpc>
                        <a:spcBef>
                          <a:spcPts val="0"/>
                        </a:spcBef>
                        <a:spcAft>
                          <a:spcPts val="0"/>
                        </a:spcAft>
                        <a:buClr>
                          <a:srgbClr val="000000"/>
                        </a:buClr>
                        <a:buSzPts val="1400"/>
                        <a:buFont typeface="Arial"/>
                        <a:buNone/>
                      </a:pPr>
                      <a:r>
                        <a:rPr cap="none" dirty="0" sz="1000" lang="en-US" strike="noStrike" u="none"/>
                        <a:t>M2</a:t>
                      </a:r>
                      <a:endParaRPr cap="none" dirty="0" sz="1000" strike="noStrike" u="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00" lang="en-IN" strike="noStrike" u="none">
                          <a:latin typeface="Public Sans"/>
                          <a:ea typeface="Public Sans"/>
                          <a:cs typeface="Public Sans"/>
                          <a:sym typeface="Public Sans"/>
                        </a:rPr>
                        <a:t>Application</a:t>
                      </a:r>
                      <a:r>
                        <a:rPr baseline="0" cap="none" dirty="0" sz="1000" lang="en-IN" strike="noStrike" u="none">
                          <a:latin typeface="Public Sans"/>
                          <a:ea typeface="Public Sans"/>
                          <a:cs typeface="Public Sans"/>
                          <a:sym typeface="Public Sans"/>
                        </a:rPr>
                        <a:t> Development</a:t>
                      </a:r>
                      <a:endParaRPr cap="none" dirty="0" sz="1000" lang="en-IN" strike="noStrike" u="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00000"/>
                        </a:lnSpc>
                        <a:spcBef>
                          <a:spcPts val="0"/>
                        </a:spcBef>
                        <a:spcAft>
                          <a:spcPts val="0"/>
                        </a:spcAft>
                        <a:buClr>
                          <a:srgbClr val="000000"/>
                        </a:buClr>
                        <a:buSzPts val="1400"/>
                        <a:buFont typeface="Arial"/>
                        <a:buNone/>
                      </a:pPr>
                      <a:r>
                        <a:rPr cap="none" dirty="0" sz="1050" lang="en-IN" strike="noStrike" u="none"/>
                        <a:t>1 week</a:t>
                      </a: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r>
              <a:tr h="408766">
                <a:tc>
                  <a:txBody>
                    <a:bodyPr/>
                    <a:p>
                      <a:pPr algn="ctr" indent="0" lvl="0" marL="0" marR="0" rtl="0">
                        <a:lnSpc>
                          <a:spcPct val="115000"/>
                        </a:lnSpc>
                        <a:spcBef>
                          <a:spcPts val="0"/>
                        </a:spcBef>
                        <a:spcAft>
                          <a:spcPts val="0"/>
                        </a:spcAft>
                        <a:buClr>
                          <a:srgbClr val="000000"/>
                        </a:buClr>
                        <a:buSzPts val="1000"/>
                        <a:buFont typeface="Arial"/>
                        <a:buNone/>
                      </a:pPr>
                      <a:r>
                        <a:rPr cap="none" sz="1000" lang="en-US" strike="noStrike" u="none">
                          <a:latin typeface="Public Sans"/>
                          <a:ea typeface="Public Sans"/>
                          <a:cs typeface="Public Sans"/>
                          <a:sym typeface="Public Sans"/>
                        </a:rPr>
                        <a:t>M3</a:t>
                      </a:r>
                      <a:endParaRPr cap="none" sz="1000" strike="noStrike" u="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00" lang="en-IN" strike="noStrike" u="none">
                          <a:latin typeface="Public Sans"/>
                          <a:ea typeface="Public Sans"/>
                          <a:cs typeface="Public Sans"/>
                          <a:sym typeface="Public Sans"/>
                        </a:rPr>
                        <a:t>Testing</a:t>
                      </a:r>
                      <a:r>
                        <a:rPr baseline="0" cap="none" dirty="0" sz="1000" lang="en-IN" strike="noStrike" u="none">
                          <a:latin typeface="Public Sans"/>
                          <a:ea typeface="Public Sans"/>
                          <a:cs typeface="Public Sans"/>
                          <a:sym typeface="Public Sans"/>
                        </a:rPr>
                        <a:t> and </a:t>
                      </a:r>
                      <a:r>
                        <a:rPr baseline="0" cap="none" dirty="0" sz="1000" lang="en-IN" err="1" strike="noStrike" u="none">
                          <a:latin typeface="Public Sans"/>
                          <a:ea typeface="Public Sans"/>
                          <a:cs typeface="Public Sans"/>
                          <a:sym typeface="Public Sans"/>
                        </a:rPr>
                        <a:t>Debbuging</a:t>
                      </a:r>
                      <a:endParaRPr cap="none" dirty="0" sz="1000" strike="noStrike" u="none">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00" lang="en-US" strike="noStrike" u="none">
                          <a:latin typeface="Public Sans"/>
                          <a:ea typeface="Public Sans"/>
                          <a:cs typeface="Public Sans"/>
                          <a:sym typeface="Public Sans"/>
                        </a:rPr>
                        <a:t>1 week</a:t>
                      </a:r>
                      <a:endParaRPr cap="none" dirty="0" sz="1000" strike="noStrike" u="none">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r>
              <a:tr h="408766">
                <a:tc>
                  <a:txBody>
                    <a:bodyPr/>
                    <a:p>
                      <a:pPr algn="ctr" indent="0" lvl="0" marL="0" marR="0" rtl="0">
                        <a:lnSpc>
                          <a:spcPct val="115000"/>
                        </a:lnSpc>
                        <a:spcBef>
                          <a:spcPts val="0"/>
                        </a:spcBef>
                        <a:spcAft>
                          <a:spcPts val="0"/>
                        </a:spcAft>
                        <a:buClr>
                          <a:srgbClr val="000000"/>
                        </a:buClr>
                        <a:buSzPts val="1000"/>
                        <a:buFont typeface="Arial"/>
                        <a:buNone/>
                      </a:pPr>
                      <a:r>
                        <a:rPr cap="none" dirty="0" sz="1000" lang="en-US" strike="noStrike" u="none">
                          <a:latin typeface="Public Sans"/>
                          <a:ea typeface="Public Sans"/>
                          <a:cs typeface="Public Sans"/>
                          <a:sym typeface="Public Sans"/>
                        </a:rPr>
                        <a:t>M4</a:t>
                      </a:r>
                      <a:endParaRPr cap="none" dirty="0" sz="1000" strike="noStrike" u="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00" lang="en-IN" strike="noStrike" u="none">
                          <a:latin typeface="Public Sans"/>
                          <a:ea typeface="Public Sans"/>
                          <a:cs typeface="Public Sans"/>
                          <a:sym typeface="Public Sans"/>
                        </a:rPr>
                        <a:t>Documentation</a:t>
                      </a:r>
                      <a:r>
                        <a:rPr baseline="0" cap="none" dirty="0" sz="1000" lang="en-IN" strike="noStrike" u="none">
                          <a:latin typeface="Public Sans"/>
                          <a:ea typeface="Public Sans"/>
                          <a:cs typeface="Public Sans"/>
                          <a:sym typeface="Public Sans"/>
                        </a:rPr>
                        <a:t> and product release</a:t>
                      </a:r>
                      <a:endParaRPr cap="none" dirty="0" sz="1000" strike="noStrike" u="none">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p>
                      <a:pPr algn="l" indent="0" lvl="0" marL="0" marR="0" rtl="0">
                        <a:lnSpc>
                          <a:spcPct val="115000"/>
                        </a:lnSpc>
                        <a:spcBef>
                          <a:spcPts val="0"/>
                        </a:spcBef>
                        <a:spcAft>
                          <a:spcPts val="0"/>
                        </a:spcAft>
                        <a:buClr>
                          <a:srgbClr val="000000"/>
                        </a:buClr>
                        <a:buSzPts val="1000"/>
                        <a:buFont typeface="Arial"/>
                        <a:buNone/>
                      </a:pPr>
                      <a:r>
                        <a:rPr cap="none" dirty="0" sz="1000" lang="en-IN" strike="noStrike" u="none">
                          <a:latin typeface="Public Sans"/>
                          <a:ea typeface="Public Sans"/>
                          <a:cs typeface="Public Sans"/>
                          <a:sym typeface="Public Sans"/>
                        </a:rPr>
                        <a:t>1</a:t>
                      </a:r>
                      <a:r>
                        <a:rPr baseline="0" cap="none" dirty="0" sz="1000" lang="en-IN" strike="noStrike" u="none">
                          <a:latin typeface="Public Sans"/>
                          <a:ea typeface="Public Sans"/>
                          <a:cs typeface="Public Sans"/>
                          <a:sym typeface="Public Sans"/>
                        </a:rPr>
                        <a:t> week</a:t>
                      </a:r>
                      <a:endParaRPr cap="none" dirty="0" sz="1000" strike="noStrike" u="none">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r>
            </a:tbl>
          </a:graphicData>
        </a:graphic>
      </p:graphicFrame>
      <p:grpSp>
        <p:nvGrpSpPr>
          <p:cNvPr id="162" name="Google Shape;2290;p260"/>
          <p:cNvGrpSpPr/>
          <p:nvPr/>
        </p:nvGrpSpPr>
        <p:grpSpPr>
          <a:xfrm>
            <a:off x="180952" y="751552"/>
            <a:ext cx="1098717" cy="620197"/>
            <a:chOff x="1797482" y="880773"/>
            <a:chExt cx="1098717" cy="620197"/>
          </a:xfrm>
        </p:grpSpPr>
        <p:sp>
          <p:nvSpPr>
            <p:cNvPr id="1048638"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9.</a:t>
              </a:r>
              <a:endParaRPr b="0" cap="none" dirty="0" sz="1400" i="0" strike="noStrike" u="none">
                <a:solidFill>
                  <a:schemeClr val="lt1"/>
                </a:solidFill>
                <a:latin typeface="Arial"/>
                <a:ea typeface="Arial"/>
                <a:cs typeface="Arial"/>
                <a:sym typeface="Arial"/>
              </a:endParaRPr>
            </a:p>
          </p:txBody>
        </p:sp>
        <p:sp>
          <p:nvSpPr>
            <p:cNvPr id="1048639"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7"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40" name="TextBox 5"/>
          <p:cNvSpPr txBox="1"/>
          <p:nvPr/>
        </p:nvSpPr>
        <p:spPr>
          <a:xfrm>
            <a:off x="1279669" y="907369"/>
            <a:ext cx="6742761" cy="307777"/>
          </a:xfrm>
          <a:prstGeom prst="rect"/>
          <a:noFill/>
        </p:spPr>
        <p:txBody>
          <a:bodyPr rtlCol="0" wrap="square">
            <a:spAutoFit/>
          </a:bodyPr>
          <a:p>
            <a:r>
              <a:rPr b="1" dirty="0" sz="1400" lang="en-US"/>
              <a:t>Scheduling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65" name=""/>
        <p:cNvGrpSpPr/>
        <p:nvPr/>
      </p:nvGrpSpPr>
      <p:grpSpPr>
        <a:xfrm>
          <a:off x="0" y="0"/>
          <a:ext cx="0" cy="0"/>
          <a:chOff x="0" y="0"/>
          <a:chExt cx="0" cy="0"/>
        </a:xfrm>
      </p:grpSpPr>
      <p:sp>
        <p:nvSpPr>
          <p:cNvPr id="1048643" name="Title 1"/>
          <p:cNvSpPr>
            <a:spLocks noGrp="1"/>
          </p:cNvSpPr>
          <p:nvPr>
            <p:ph type="title"/>
          </p:nvPr>
        </p:nvSpPr>
        <p:spPr/>
        <p:txBody>
          <a:bodyPr>
            <a:normAutofit/>
          </a:bodyPr>
          <a:p>
            <a:r>
              <a:rPr dirty="0" lang="en-US"/>
              <a:t>Project Plan: Portfolio Website</a:t>
            </a:r>
          </a:p>
        </p:txBody>
      </p:sp>
      <p:grpSp>
        <p:nvGrpSpPr>
          <p:cNvPr id="166" name="Group 2"/>
          <p:cNvGrpSpPr/>
          <p:nvPr/>
        </p:nvGrpSpPr>
        <p:grpSpPr>
          <a:xfrm>
            <a:off x="180952" y="751552"/>
            <a:ext cx="1098717" cy="620197"/>
            <a:chOff x="180952" y="751552"/>
            <a:chExt cx="1098717" cy="620197"/>
          </a:xfrm>
        </p:grpSpPr>
        <p:sp>
          <p:nvSpPr>
            <p:cNvPr id="1048644" name="Google Shape;2291;p260"/>
            <p:cNvSpPr/>
            <p:nvPr/>
          </p:nvSpPr>
          <p:spPr>
            <a:xfrm>
              <a:off x="218207" y="788807"/>
              <a:ext cx="545686" cy="545686"/>
            </a:xfrm>
            <a:prstGeom prst="ellipse"/>
            <a:solidFill>
              <a:schemeClr val="dk2"/>
            </a:solidFill>
            <a:ln>
              <a:noFill/>
            </a:ln>
          </p:spPr>
          <p:txBody>
            <a:bodyPr anchor="ctr" anchorCtr="0" bIns="45700" lIns="36000" rIns="36000"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1</a:t>
              </a:r>
              <a:r>
                <a:rPr dirty="0" lang="en-US">
                  <a:solidFill>
                    <a:schemeClr val="lt1"/>
                  </a:solidFill>
                </a:rPr>
                <a:t>0</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45" name="Google Shape;2292;p260"/>
            <p:cNvSpPr/>
            <p:nvPr/>
          </p:nvSpPr>
          <p:spPr>
            <a:xfrm>
              <a:off x="180952" y="751552"/>
              <a:ext cx="620197" cy="620197"/>
            </a:xfrm>
            <a:prstGeom prst="ellipse"/>
            <a:noFill/>
            <a:ln w="25400" cap="flat" cmpd="sng">
              <a:solidFill>
                <a:schemeClr val="dk2"/>
              </a:solidFill>
              <a:prstDash val="solid"/>
              <a:round/>
              <a:headEnd type="none" w="sm" len="sm"/>
              <a:tailEnd type="none" w="sm" len="sm"/>
            </a:ln>
          </p:spPr>
          <p:txBody>
            <a:bodyPr anchor="ctr" anchorCtr="0" bIns="45700" lIns="36000" rIns="36000"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8" name="Google Shape;2293;p260"/>
            <p:cNvCxnSpPr>
              <a:cxnSpLocks/>
            </p:cNvCxnSpPr>
            <p:nvPr/>
          </p:nvCxnSpPr>
          <p:spPr>
            <a:xfrm rot="10800000" flipH="1">
              <a:off x="933229" y="1061258"/>
              <a:ext cx="346440" cy="784"/>
            </a:xfrm>
            <a:prstGeom prst="straightConnector1"/>
            <a:noFill/>
            <a:ln w="12700" cap="flat" cmpd="sng">
              <a:solidFill>
                <a:srgbClr val="BFBFBF"/>
              </a:solidFill>
              <a:prstDash val="dash"/>
              <a:round/>
              <a:headEnd type="none" w="sm" len="sm"/>
              <a:tailEnd type="none" w="sm" len="sm"/>
            </a:ln>
          </p:spPr>
        </p:cxnSp>
      </p:grpSp>
      <p:sp>
        <p:nvSpPr>
          <p:cNvPr id="1048646" name="TextBox 7"/>
          <p:cNvSpPr txBox="1"/>
          <p:nvPr/>
        </p:nvSpPr>
        <p:spPr>
          <a:xfrm>
            <a:off x="1279669" y="907369"/>
            <a:ext cx="6742761" cy="307777"/>
          </a:xfrm>
          <a:prstGeom prst="rect"/>
          <a:noFill/>
        </p:spPr>
        <p:txBody>
          <a:bodyPr rtlCol="0" wrap="square">
            <a:spAutoFit/>
          </a:bodyPr>
          <a:p>
            <a:r>
              <a:rPr b="1" dirty="0" lang="en-US"/>
              <a:t>Technical Process</a:t>
            </a:r>
            <a:endParaRPr b="1" dirty="0" sz="1400" lang="en-US"/>
          </a:p>
        </p:txBody>
      </p:sp>
      <p:sp>
        <p:nvSpPr>
          <p:cNvPr id="1048647" name="TextBox 9"/>
          <p:cNvSpPr txBox="1"/>
          <p:nvPr/>
        </p:nvSpPr>
        <p:spPr>
          <a:xfrm>
            <a:off x="1279669" y="1190908"/>
            <a:ext cx="6915983" cy="701041"/>
          </a:xfrm>
          <a:prstGeom prst="rect"/>
          <a:noFill/>
        </p:spPr>
        <p:txBody>
          <a:bodyPr wrap="square">
            <a:spAutoFit/>
          </a:bodyPr>
          <a:p>
            <a:pPr algn="l" lvl="0" rtl="0">
              <a:lnSpc>
                <a:spcPct val="100000"/>
              </a:lnSpc>
              <a:spcBef>
                <a:spcPts val="0"/>
              </a:spcBef>
              <a:spcAft>
                <a:spcPts val="0"/>
              </a:spcAft>
              <a:buSzPts val="1200"/>
            </a:pPr>
            <a:r>
              <a:rPr dirty="0" sz="1400" lang="en-US"/>
              <a:t>Following would be the languages </a:t>
            </a:r>
            <a:r>
              <a:rPr dirty="0" lang="en-US"/>
              <a:t>will be </a:t>
            </a:r>
            <a:r>
              <a:rPr dirty="0" sz="1400" lang="en-US"/>
              <a:t>used to develop this application:</a:t>
            </a:r>
          </a:p>
          <a:p>
            <a:pPr algn="l" lvl="0" rtl="0">
              <a:lnSpc>
                <a:spcPct val="100000"/>
              </a:lnSpc>
              <a:spcBef>
                <a:spcPts val="0"/>
              </a:spcBef>
              <a:spcAft>
                <a:spcPts val="0"/>
              </a:spcAft>
              <a:buSzPts val="1200"/>
            </a:pPr>
            <a:endParaRPr dirty="0" sz="1400" lang="en-US"/>
          </a:p>
          <a:p>
            <a:pPr indent="-285750" lvl="0" marL="285750">
              <a:buSzPts val="1200"/>
              <a:buFont typeface="Arial" panose="020B0604020202020204" pitchFamily="34" charset="0"/>
              <a:buChar char="•"/>
            </a:pPr>
            <a:r>
              <a:rPr dirty="0" sz="1400" lang="en-US"/>
              <a:t>Technology Stack : HTML, CSS, PHP</a:t>
            </a:r>
            <a:r>
              <a:rPr dirty="0" lang="en-US"/>
              <a:t>, </a:t>
            </a:r>
            <a:r>
              <a:rPr dirty="0" lang="en-US" err="1"/>
              <a:t>Jquery</a:t>
            </a:r>
            <a:r>
              <a:rPr dirty="0" lang="en-US"/>
              <a:t>, JAVASCRIPT</a:t>
            </a:r>
            <a:r>
              <a:rPr dirty="0" sz="1400" lang="en-US"/>
              <a:t>.</a:t>
            </a:r>
          </a:p>
        </p:txBody>
      </p:sp>
      <p:grpSp>
        <p:nvGrpSpPr>
          <p:cNvPr id="167" name="Group 8"/>
          <p:cNvGrpSpPr/>
          <p:nvPr/>
        </p:nvGrpSpPr>
        <p:grpSpPr>
          <a:xfrm>
            <a:off x="333352" y="2496084"/>
            <a:ext cx="1098717" cy="620197"/>
            <a:chOff x="180952" y="751552"/>
            <a:chExt cx="1098717" cy="620197"/>
          </a:xfrm>
        </p:grpSpPr>
        <p:sp>
          <p:nvSpPr>
            <p:cNvPr id="1048648" name="Google Shape;2291;p260"/>
            <p:cNvSpPr/>
            <p:nvPr/>
          </p:nvSpPr>
          <p:spPr>
            <a:xfrm>
              <a:off x="218207" y="788807"/>
              <a:ext cx="545686" cy="545686"/>
            </a:xfrm>
            <a:prstGeom prst="ellipse"/>
            <a:solidFill>
              <a:schemeClr val="dk2"/>
            </a:solidFill>
            <a:ln>
              <a:noFill/>
            </a:ln>
          </p:spPr>
          <p:txBody>
            <a:bodyPr anchor="ctr" anchorCtr="0" bIns="45700" lIns="36000" rIns="36000"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1</a:t>
              </a:r>
              <a:r>
                <a:rPr dirty="0" lang="en-US">
                  <a:solidFill>
                    <a:schemeClr val="lt1"/>
                  </a:solidFill>
                </a:rPr>
                <a:t>1</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49" name="Google Shape;2292;p260"/>
            <p:cNvSpPr/>
            <p:nvPr/>
          </p:nvSpPr>
          <p:spPr>
            <a:xfrm>
              <a:off x="180952" y="751552"/>
              <a:ext cx="620197" cy="620197"/>
            </a:xfrm>
            <a:prstGeom prst="ellipse"/>
            <a:noFill/>
            <a:ln w="25400" cap="flat" cmpd="sng">
              <a:solidFill>
                <a:schemeClr val="dk2"/>
              </a:solidFill>
              <a:prstDash val="solid"/>
              <a:round/>
              <a:headEnd type="none" w="sm" len="sm"/>
              <a:tailEnd type="none" w="sm" len="sm"/>
            </a:ln>
          </p:spPr>
          <p:txBody>
            <a:bodyPr anchor="ctr" anchorCtr="0" bIns="45700" lIns="36000" rIns="36000"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9" name="Google Shape;2293;p260"/>
            <p:cNvCxnSpPr>
              <a:cxnSpLocks/>
            </p:cNvCxnSpPr>
            <p:nvPr/>
          </p:nvCxnSpPr>
          <p:spPr>
            <a:xfrm rot="10800000" flipH="1">
              <a:off x="933229" y="1061258"/>
              <a:ext cx="346440" cy="784"/>
            </a:xfrm>
            <a:prstGeom prst="straightConnector1"/>
            <a:noFill/>
            <a:ln w="12700" cap="flat" cmpd="sng">
              <a:solidFill>
                <a:srgbClr val="BFBFBF"/>
              </a:solidFill>
              <a:prstDash val="dash"/>
              <a:round/>
              <a:headEnd type="none" w="sm" len="sm"/>
              <a:tailEnd type="none" w="sm" len="sm"/>
            </a:ln>
          </p:spPr>
        </p:cxnSp>
      </p:grpSp>
      <p:sp>
        <p:nvSpPr>
          <p:cNvPr id="1048650" name="TextBox 14"/>
          <p:cNvSpPr txBox="1"/>
          <p:nvPr/>
        </p:nvSpPr>
        <p:spPr>
          <a:xfrm>
            <a:off x="1559859" y="2635623"/>
            <a:ext cx="1645920" cy="307777"/>
          </a:xfrm>
          <a:prstGeom prst="rect"/>
          <a:noFill/>
        </p:spPr>
        <p:txBody>
          <a:bodyPr rtlCol="0" wrap="square">
            <a:spAutoFit/>
          </a:bodyPr>
          <a:p>
            <a:r>
              <a:rPr b="1" dirty="0" lang="en-US"/>
              <a:t>Conclusion</a:t>
            </a:r>
            <a:endParaRPr dirty="0" lang="en-US"/>
          </a:p>
        </p:txBody>
      </p:sp>
      <p:sp>
        <p:nvSpPr>
          <p:cNvPr id="1048651" name="TextBox 16"/>
          <p:cNvSpPr txBox="1"/>
          <p:nvPr/>
        </p:nvSpPr>
        <p:spPr>
          <a:xfrm>
            <a:off x="1613646" y="3065929"/>
            <a:ext cx="6562165" cy="1513840"/>
          </a:xfrm>
          <a:prstGeom prst="rect"/>
          <a:noFill/>
        </p:spPr>
        <p:txBody>
          <a:bodyPr rtlCol="0" wrap="square">
            <a:spAutoFit/>
          </a:bodyPr>
          <a:p>
            <a:r>
              <a:rPr dirty="0" lang="en-US"/>
              <a:t>The portfolio website development project will provide a platform for college-level students to showcase their work, skills, and achievements to potential employers or clients. The website will be designed to be visually appealing, user-friendly, and responsive, with strong security measures in place to protect user data. The project will be developed within a certain budget and timeline, and will depend on third-party libraries and frameworks for development.</a:t>
            </a:r>
          </a:p>
          <a:p>
            <a:endParaRPr dirty="0"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69" name=""/>
        <p:cNvGrpSpPr/>
        <p:nvPr/>
      </p:nvGrpSpPr>
      <p:grpSpPr>
        <a:xfrm>
          <a:off x="0" y="0"/>
          <a:ext cx="0" cy="0"/>
          <a:chOff x="0" y="0"/>
          <a:chExt cx="0" cy="0"/>
        </a:xfrm>
      </p:grpSpPr>
      <p:sp>
        <p:nvSpPr>
          <p:cNvPr id="1048656" name="Text Placeholder 1"/>
          <p:cNvSpPr>
            <a:spLocks noGrp="1"/>
          </p:cNvSpPr>
          <p:nvPr>
            <p:ph type="body" idx="1"/>
          </p:nvPr>
        </p:nvSpPr>
        <p:spPr/>
        <p:txBody>
          <a:bodyPr/>
          <a:p>
            <a:r>
              <a:rPr dirty="0" lang="en-US"/>
              <a:t>GitHub Link</a:t>
            </a:r>
          </a:p>
        </p:txBody>
      </p:sp>
      <p:sp>
        <p:nvSpPr>
          <p:cNvPr id="1048657" name="Text Placeholder 2"/>
          <p:cNvSpPr>
            <a:spLocks noGrp="1"/>
          </p:cNvSpPr>
          <p:nvPr>
            <p:ph type="body" idx="2"/>
          </p:nvPr>
        </p:nvSpPr>
        <p:spPr>
          <a:xfrm>
            <a:off x="3928848" y="1996884"/>
            <a:ext cx="2722324" cy="449263"/>
          </a:xfrm>
        </p:spPr>
        <p:txBody>
          <a:bodyPr>
            <a:normAutofit fontScale="90909" lnSpcReduction="20000"/>
          </a:bodyPr>
          <a:p>
            <a:r>
              <a:rPr dirty="0" sz="1100" lang="en-US">
                <a:solidFill>
                  <a:schemeClr val="tx1"/>
                </a:solidFill>
              </a:rPr>
              <a:t>https://github.com/Faiz-456/WIZARDSworld-Group_A52_12/tree/main/Task-1https</a:t>
            </a:r>
            <a:endParaRPr dirty="0" sz="1100" lang="en-US">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71" name=""/>
        <p:cNvGrpSpPr/>
        <p:nvPr/>
      </p:nvGrpSpPr>
      <p:grpSpPr>
        <a:xfrm>
          <a:off x="0" y="0"/>
          <a:ext cx="0" cy="0"/>
          <a:chOff x="0" y="0"/>
          <a:chExt cx="0" cy="0"/>
        </a:xfrm>
      </p:grpSpPr>
      <p:pic>
        <p:nvPicPr>
          <p:cNvPr id="2097163" name="Google Shape;234;p49"/>
          <p:cNvPicPr preferRelativeResize="0">
            <a:picLocks/>
          </p:cNvPicPr>
          <p:nvPr/>
        </p:nvPicPr>
        <p:blipFill rotWithShape="1">
          <a:blip xmlns:r="http://schemas.openxmlformats.org/officeDocument/2006/relationships" r:embed="rId1">
            <a:alphaModFix/>
          </a:blip>
          <a:srcRect/>
          <a:stretch>
            <a:fillRect/>
          </a:stretch>
        </p:blipFill>
        <p:spPr>
          <a:xfrm>
            <a:off x="-17253" y="-26778"/>
            <a:ext cx="9143999" cy="5143499"/>
          </a:xfrm>
          <a:prstGeom prst="rect"/>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39" name="Shape 1838"/>
        <p:cNvGrpSpPr/>
        <p:nvPr/>
      </p:nvGrpSpPr>
      <p:grpSpPr>
        <a:xfrm>
          <a:off x="0" y="0"/>
          <a:ext cx="0" cy="0"/>
          <a:chOff x="0" y="0"/>
          <a:chExt cx="0" cy="0"/>
        </a:xfrm>
      </p:grpSpPr>
      <p:sp>
        <p:nvSpPr>
          <p:cNvPr id="1048582" name="Google Shape;1839;p210"/>
          <p:cNvSpPr txBox="1">
            <a:spLocks noGrp="1"/>
          </p:cNvSpPr>
          <p:nvPr>
            <p:ph type="title"/>
          </p:nvPr>
        </p:nvSpPr>
        <p:spPr>
          <a:xfrm>
            <a:off x="345879" y="243882"/>
            <a:ext cx="3421450" cy="344091"/>
          </a:xfrm>
          <a:prstGeom prst="rect"/>
          <a:noFill/>
          <a:ln>
            <a:noFill/>
          </a:ln>
        </p:spPr>
        <p:txBody>
          <a:bodyPr anchor="ctr" anchorCtr="0" bIns="45700" lIns="90000" rIns="91425" spcFirstLastPara="1" tIns="45700" wrap="square">
            <a:noAutofit/>
          </a:bodyPr>
          <a:p>
            <a:pPr algn="l" indent="0" lvl="0" marL="0" rtl="0">
              <a:lnSpc>
                <a:spcPct val="100000"/>
              </a:lnSpc>
              <a:spcBef>
                <a:spcPts val="0"/>
              </a:spcBef>
              <a:spcAft>
                <a:spcPts val="0"/>
              </a:spcAft>
              <a:buClr>
                <a:schemeClr val="lt1"/>
              </a:buClr>
              <a:buSzPts val="1700"/>
              <a:buFont typeface="Public Sans"/>
              <a:buNone/>
            </a:pPr>
            <a:r>
              <a:rPr dirty="0" sz="2000" lang="en-IN">
                <a:solidFill>
                  <a:schemeClr val="tx2">
                    <a:lumMod val="75000"/>
                  </a:schemeClr>
                </a:solidFill>
              </a:rPr>
              <a:t>Portfolio </a:t>
            </a:r>
            <a:r>
              <a:rPr b="1" dirty="0" sz="2000" lang="en-IN">
                <a:solidFill>
                  <a:schemeClr val="tx2">
                    <a:lumMod val="75000"/>
                  </a:schemeClr>
                </a:solidFill>
              </a:rPr>
              <a:t>Website</a:t>
            </a:r>
            <a:endParaRPr dirty="0" sz="1829">
              <a:solidFill>
                <a:schemeClr val="tx2">
                  <a:lumMod val="75000"/>
                </a:schemeClr>
              </a:solidFill>
              <a:latin typeface="EB Garamond"/>
              <a:ea typeface="EB Garamond"/>
              <a:cs typeface="EB Garamond"/>
              <a:sym typeface="EB Garamond"/>
            </a:endParaRPr>
          </a:p>
        </p:txBody>
      </p:sp>
      <p:sp>
        <p:nvSpPr>
          <p:cNvPr id="1048583" name="Google Shape;1840;p210"/>
          <p:cNvSpPr txBox="1">
            <a:spLocks noGrp="1"/>
          </p:cNvSpPr>
          <p:nvPr>
            <p:ph type="body" sz="quarter" idx="13"/>
          </p:nvPr>
        </p:nvSpPr>
        <p:spPr>
          <a:xfrm>
            <a:off x="1" y="603504"/>
            <a:ext cx="4791456" cy="2667871"/>
          </a:xfrm>
          <a:prstGeom prst="rect"/>
          <a:noFill/>
          <a:ln>
            <a:noFill/>
          </a:ln>
        </p:spPr>
        <p:txBody>
          <a:bodyPr anchor="t" anchorCtr="0" bIns="45700" lIns="91425" rIns="91425" spcFirstLastPara="1" tIns="45700" wrap="square">
            <a:noAutofit/>
          </a:bodyPr>
          <a:p>
            <a:pPr indent="-292100">
              <a:buClr>
                <a:schemeClr val="lt1"/>
              </a:buClr>
              <a:buSzPts val="1400"/>
              <a:buFont typeface="EB Garamond Medium"/>
              <a:buChar char="▪"/>
            </a:pPr>
            <a:r>
              <a:rPr dirty="0" sz="1200" lang="en-US"/>
              <a:t>The purpose of this software is to develop a portfolio website that showcases the user's work, achievements, and skills. This website will be targeted towards college-level students who want to showcase their projects and skills to potential employers or clients. The website will be designed to be visually appealing, user-friendly, and responsive, and will provide a platform for users to showcase their work in a professional manner.</a:t>
            </a:r>
          </a:p>
          <a:p>
            <a:pPr algn="l" indent="-292100" lvl="0" marL="285750" rtl="0">
              <a:lnSpc>
                <a:spcPct val="100000"/>
              </a:lnSpc>
              <a:spcBef>
                <a:spcPts val="0"/>
              </a:spcBef>
              <a:spcAft>
                <a:spcPts val="0"/>
              </a:spcAft>
              <a:buClr>
                <a:schemeClr val="lt1"/>
              </a:buClr>
              <a:buSzPts val="1400"/>
              <a:buFont typeface="EB Garamond Medium"/>
              <a:buChar char="▪"/>
            </a:pPr>
            <a:endParaRPr dirty="0">
              <a:latin typeface="EB Garamond Medium"/>
              <a:ea typeface="EB Garamond Medium"/>
              <a:cs typeface="EB Garamond Medium"/>
              <a:sym typeface="EB Garamond Medium"/>
            </a:endParaRPr>
          </a:p>
        </p:txBody>
      </p:sp>
      <p:pic>
        <p:nvPicPr>
          <p:cNvPr id="2097155" name="Google Shape;1841;p210"/>
          <p:cNvPicPr preferRelativeResize="0">
            <a:picLocks/>
          </p:cNvPicPr>
          <p:nvPr/>
        </p:nvPicPr>
        <p:blipFill rotWithShape="1">
          <a:blip xmlns:r="http://schemas.openxmlformats.org/officeDocument/2006/relationships" r:embed="rId1">
            <a:alphaModFix/>
          </a:blip>
          <a:srcRect/>
          <a:stretch>
            <a:fillRect/>
          </a:stretch>
        </p:blipFill>
        <p:spPr>
          <a:xfrm>
            <a:off x="4267275" y="242113"/>
            <a:ext cx="9144000" cy="5143500"/>
          </a:xfrm>
          <a:prstGeom prst="rect"/>
          <a:noFill/>
          <a:ln>
            <a:noFill/>
          </a:ln>
        </p:spPr>
      </p:pic>
      <p:graphicFrame>
        <p:nvGraphicFramePr>
          <p:cNvPr id="4194304" name="Google Shape;1842;p210"/>
          <p:cNvGraphicFramePr>
            <a:graphicFrameLocks/>
          </p:cNvGraphicFramePr>
          <p:nvPr/>
        </p:nvGraphicFramePr>
        <p:xfrm>
          <a:off x="219456" y="2163170"/>
          <a:ext cx="4352544" cy="2861160"/>
        </p:xfrm>
        <a:graphic>
          <a:graphicData uri="http://schemas.openxmlformats.org/drawingml/2006/table">
            <a:tbl>
              <a:tblPr>
                <a:noFill/>
              </a:tblPr>
              <a:tblGrid>
                <a:gridCol w="1616298"/>
                <a:gridCol w="2033460"/>
                <a:gridCol w="702786"/>
              </a:tblGrid>
              <a:tr h="404290">
                <a:tc>
                  <a:txBody>
                    <a:bodyPr/>
                    <a:p>
                      <a:pPr algn="ctr" indent="0" lvl="0" marL="0" rtl="0">
                        <a:spcBef>
                          <a:spcPts val="0"/>
                        </a:spcBef>
                        <a:spcAft>
                          <a:spcPts val="0"/>
                        </a:spcAft>
                        <a:buNone/>
                      </a:pPr>
                      <a:r>
                        <a:rPr b="1" dirty="0" lang="en-US">
                          <a:solidFill>
                            <a:schemeClr val="lt2"/>
                          </a:solidFill>
                        </a:rPr>
                        <a:t>LMS Username</a:t>
                      </a:r>
                      <a:endParaRPr b="1" dirty="0">
                        <a:solidFill>
                          <a:schemeClr val="lt2"/>
                        </a:solidFill>
                      </a:endParaRPr>
                    </a:p>
                  </a:txBody>
                  <a:tcPr marL="91425" marR="91425" marT="91425" marB="91425"/>
                </a:tc>
                <a:tc>
                  <a:txBody>
                    <a:bodyPr/>
                    <a:p>
                      <a:pPr algn="ctr" indent="0" lvl="0" marL="0" rtl="0">
                        <a:spcBef>
                          <a:spcPts val="0"/>
                        </a:spcBef>
                        <a:spcAft>
                          <a:spcPts val="0"/>
                        </a:spcAft>
                        <a:buNone/>
                      </a:pPr>
                      <a:r>
                        <a:rPr b="1" lang="en-US">
                          <a:solidFill>
                            <a:schemeClr val="lt2"/>
                          </a:solidFill>
                        </a:rPr>
                        <a:t>Name </a:t>
                      </a:r>
                      <a:endParaRPr b="1">
                        <a:solidFill>
                          <a:schemeClr val="lt2"/>
                        </a:solidFill>
                      </a:endParaRPr>
                    </a:p>
                  </a:txBody>
                  <a:tcPr marL="91425" marR="91425" marT="91425" marB="91425"/>
                </a:tc>
                <a:tc>
                  <a:txBody>
                    <a:bodyPr/>
                    <a:p>
                      <a:pPr algn="ctr" indent="0" lvl="0" marL="0" rtl="0">
                        <a:spcBef>
                          <a:spcPts val="0"/>
                        </a:spcBef>
                        <a:spcAft>
                          <a:spcPts val="0"/>
                        </a:spcAft>
                        <a:buNone/>
                      </a:pPr>
                      <a:r>
                        <a:rPr b="1" lang="en-US">
                          <a:solidFill>
                            <a:schemeClr val="lt2"/>
                          </a:solidFill>
                        </a:rPr>
                        <a:t>Batch </a:t>
                      </a:r>
                      <a:endParaRPr b="1">
                        <a:solidFill>
                          <a:schemeClr val="lt2"/>
                        </a:solidFill>
                      </a:endParaRPr>
                    </a:p>
                  </a:txBody>
                  <a:tcPr marL="91425" marR="91425" marT="91425" marB="91425"/>
                </a:tc>
              </a:tr>
              <a:tr h="622000">
                <a:tc>
                  <a:txBody>
                    <a:bodyPr/>
                    <a:p>
                      <a:pPr algn="ctr" fontAlgn="b"/>
                      <a:r>
                        <a:rPr b="0" dirty="0" sz="1600" i="0" lang="en-IN" strike="noStrike" u="none">
                          <a:solidFill>
                            <a:schemeClr val="bg1"/>
                          </a:solidFill>
                          <a:effectLst/>
                          <a:latin typeface="Calibri" panose="020F0502020204030204" pitchFamily="34" charset="0"/>
                          <a:cs typeface="Calibri" panose="020F0502020204030204" pitchFamily="34" charset="0"/>
                        </a:rPr>
                        <a:t>2113a52186</a:t>
                      </a:r>
                    </a:p>
                  </a:txBody>
                  <a:tcPr marL="7620" marR="7620" marT="7620" marB="0" anchor="b"/>
                </a:tc>
                <a:tc>
                  <a:txBody>
                    <a:bodyPr/>
                    <a:p>
                      <a:pPr algn="l" indent="0" lvl="0" marL="0" rtl="0">
                        <a:spcBef>
                          <a:spcPts val="0"/>
                        </a:spcBef>
                        <a:spcAft>
                          <a:spcPts val="0"/>
                        </a:spcAft>
                        <a:buNone/>
                      </a:pPr>
                      <a:r>
                        <a:rPr dirty="0" lang="en-IN">
                          <a:solidFill>
                            <a:schemeClr val="bg1"/>
                          </a:solidFill>
                        </a:rPr>
                        <a:t>MOHAMMED FAIZ S M</a:t>
                      </a:r>
                      <a:endParaRPr dirty="0">
                        <a:solidFill>
                          <a:schemeClr val="bg1"/>
                        </a:solidFill>
                      </a:endParaRPr>
                    </a:p>
                  </a:txBody>
                  <a:tcPr marL="91425" marR="91425" marT="91425" marB="91425"/>
                </a:tc>
                <a:tc>
                  <a:txBody>
                    <a:bodyPr/>
                    <a:p>
                      <a:pPr algn="l" defTabSz="914400" eaLnBrk="1" fontAlgn="auto" hangingPunct="1" indent="0" latinLnBrk="0" lvl="0" marL="0" marR="0" rtl="0">
                        <a:lnSpc>
                          <a:spcPct val="100000"/>
                        </a:lnSpc>
                        <a:spcBef>
                          <a:spcPts val="0"/>
                        </a:spcBef>
                        <a:spcAft>
                          <a:spcPts val="0"/>
                        </a:spcAft>
                        <a:buClr>
                          <a:srgbClr val="000000"/>
                        </a:buClr>
                        <a:buSzTx/>
                        <a:buFont typeface="Arial"/>
                        <a:buNone/>
                      </a:pPr>
                      <a:r>
                        <a:rPr dirty="0" lang="en-IN">
                          <a:solidFill>
                            <a:schemeClr val="bg1"/>
                          </a:solidFill>
                        </a:rPr>
                        <a:t>A52</a:t>
                      </a:r>
                    </a:p>
                  </a:txBody>
                  <a:tcPr marL="91425" marR="91425" marT="91425" marB="91425"/>
                </a:tc>
              </a:tr>
              <a:tr h="404290">
                <a:tc>
                  <a:txBody>
                    <a:bodyPr/>
                    <a:p>
                      <a:pPr algn="ctr" fontAlgn="b"/>
                      <a:r>
                        <a:rPr b="0" dirty="0" sz="1600" i="0" lang="en-IN" strike="noStrike" u="none">
                          <a:solidFill>
                            <a:schemeClr val="bg1"/>
                          </a:solidFill>
                          <a:effectLst/>
                          <a:latin typeface="Calibri" panose="020F0502020204030204" pitchFamily="34" charset="0"/>
                          <a:cs typeface="Calibri" panose="020F0502020204030204" pitchFamily="34" charset="0"/>
                        </a:rPr>
                        <a:t>2113a52177</a:t>
                      </a:r>
                    </a:p>
                  </a:txBody>
                  <a:tcPr marL="7620" marR="7620" marT="7620" marB="0" anchor="b"/>
                </a:tc>
                <a:tc>
                  <a:txBody>
                    <a:bodyPr/>
                    <a:p>
                      <a:pPr algn="l" indent="0" lvl="0" marL="0" rtl="0">
                        <a:spcBef>
                          <a:spcPts val="0"/>
                        </a:spcBef>
                        <a:spcAft>
                          <a:spcPts val="0"/>
                        </a:spcAft>
                        <a:buNone/>
                      </a:pPr>
                      <a:r>
                        <a:rPr dirty="0" lang="en-IN">
                          <a:solidFill>
                            <a:schemeClr val="bg1"/>
                          </a:solidFill>
                        </a:rPr>
                        <a:t>HAKASH G</a:t>
                      </a:r>
                      <a:endParaRPr dirty="0">
                        <a:solidFill>
                          <a:schemeClr val="bg1"/>
                        </a:solidFill>
                      </a:endParaRPr>
                    </a:p>
                  </a:txBody>
                  <a:tcPr marL="91425" marR="91425" marT="91425" marB="91425"/>
                </a:tc>
                <a:tc>
                  <a:txBody>
                    <a:bodyPr/>
                    <a:p>
                      <a:pPr algn="l" defTabSz="914400" eaLnBrk="1" fontAlgn="auto" hangingPunct="1" indent="0" latinLnBrk="0" lvl="0" marL="0" marR="0" rtl="0">
                        <a:lnSpc>
                          <a:spcPct val="100000"/>
                        </a:lnSpc>
                        <a:spcBef>
                          <a:spcPts val="0"/>
                        </a:spcBef>
                        <a:spcAft>
                          <a:spcPts val="0"/>
                        </a:spcAft>
                        <a:buClr>
                          <a:srgbClr val="000000"/>
                        </a:buClr>
                        <a:buSzTx/>
                        <a:buFont typeface="Arial"/>
                        <a:buNone/>
                      </a:pPr>
                      <a:r>
                        <a:rPr dirty="0" lang="en-IN">
                          <a:solidFill>
                            <a:schemeClr val="bg1"/>
                          </a:solidFill>
                        </a:rPr>
                        <a:t>A52</a:t>
                      </a:r>
                    </a:p>
                  </a:txBody>
                  <a:tcPr marL="91425" marR="91425" marT="91425" marB="91425"/>
                </a:tc>
              </a:tr>
              <a:tr h="404290">
                <a:tc>
                  <a:txBody>
                    <a:bodyPr/>
                    <a:p>
                      <a:pPr algn="ctr" fontAlgn="b"/>
                      <a:r>
                        <a:rPr b="0" dirty="0" sz="1600" i="0" lang="en-IN" strike="noStrike" u="none">
                          <a:solidFill>
                            <a:schemeClr val="bg1"/>
                          </a:solidFill>
                          <a:effectLst/>
                          <a:latin typeface="Calibri" panose="020F0502020204030204" pitchFamily="34" charset="0"/>
                          <a:cs typeface="Calibri" panose="020F0502020204030204" pitchFamily="34" charset="0"/>
                        </a:rPr>
                        <a:t>2113a52195</a:t>
                      </a:r>
                    </a:p>
                  </a:txBody>
                  <a:tcPr marL="7620" marR="7620" marT="7620" marB="0" anchor="b"/>
                </a:tc>
                <a:tc>
                  <a:txBody>
                    <a:bodyPr/>
                    <a:p>
                      <a:pPr algn="l" indent="0" lvl="0" marL="0" rtl="0">
                        <a:spcBef>
                          <a:spcPts val="0"/>
                        </a:spcBef>
                        <a:spcAft>
                          <a:spcPts val="0"/>
                        </a:spcAft>
                        <a:buNone/>
                      </a:pPr>
                      <a:r>
                        <a:rPr dirty="0" lang="en-IN">
                          <a:solidFill>
                            <a:schemeClr val="bg1"/>
                          </a:solidFill>
                        </a:rPr>
                        <a:t>RAVIKUMAR K</a:t>
                      </a:r>
                      <a:endParaRPr dirty="0">
                        <a:solidFill>
                          <a:schemeClr val="bg1"/>
                        </a:solidFill>
                      </a:endParaRPr>
                    </a:p>
                  </a:txBody>
                  <a:tcPr marL="91425" marR="91425" marT="91425" marB="91425"/>
                </a:tc>
                <a:tc>
                  <a:txBody>
                    <a:bodyPr/>
                    <a:p>
                      <a:pPr algn="l" indent="0" lvl="0" marL="0" rtl="0">
                        <a:spcBef>
                          <a:spcPts val="0"/>
                        </a:spcBef>
                        <a:spcAft>
                          <a:spcPts val="0"/>
                        </a:spcAft>
                        <a:buNone/>
                      </a:pPr>
                      <a:r>
                        <a:rPr dirty="0" lang="en-IN">
                          <a:solidFill>
                            <a:schemeClr val="bg1"/>
                          </a:solidFill>
                        </a:rPr>
                        <a:t>A52</a:t>
                      </a:r>
                      <a:endParaRPr dirty="0">
                        <a:solidFill>
                          <a:schemeClr val="bg1"/>
                        </a:solidFill>
                      </a:endParaRPr>
                    </a:p>
                  </a:txBody>
                  <a:tcPr marL="91425" marR="91425" marT="91425" marB="91425"/>
                </a:tc>
              </a:tr>
              <a:tr h="622000">
                <a:tc>
                  <a:txBody>
                    <a:bodyPr/>
                    <a:p>
                      <a:pPr algn="ctr" defTabSz="914400" eaLnBrk="1" fontAlgn="b" hangingPunct="1" indent="0" latinLnBrk="0" lvl="0" marL="0" marR="0" rtl="0">
                        <a:lnSpc>
                          <a:spcPct val="100000"/>
                        </a:lnSpc>
                        <a:spcBef>
                          <a:spcPts val="0"/>
                        </a:spcBef>
                        <a:spcAft>
                          <a:spcPts val="0"/>
                        </a:spcAft>
                        <a:buClr>
                          <a:srgbClr val="000000"/>
                        </a:buClr>
                        <a:buSzTx/>
                        <a:buFont typeface="Arial"/>
                        <a:buNone/>
                      </a:pPr>
                      <a:r>
                        <a:rPr dirty="0" sz="1600" lang="en-IN">
                          <a:solidFill>
                            <a:schemeClr val="bg1"/>
                          </a:solidFill>
                        </a:rPr>
                        <a:t>2113a52200</a:t>
                      </a:r>
                      <a:endParaRPr b="0" dirty="0" sz="1600" i="0" lang="en-IN" strike="noStrike" u="none">
                        <a:solidFill>
                          <a:schemeClr val="bg1"/>
                        </a:solidFill>
                        <a:effectLst/>
                        <a:latin typeface="Calibri" panose="020F0502020204030204" pitchFamily="34" charset="0"/>
                        <a:cs typeface="Calibri" panose="020F0502020204030204" pitchFamily="34" charset="0"/>
                      </a:endParaRPr>
                    </a:p>
                    <a:p>
                      <a:pPr algn="ctr" fontAlgn="b"/>
                      <a:endParaRPr b="0" dirty="0" sz="1600" i="0" lang="en-IN" strike="noStrike" u="none">
                        <a:solidFill>
                          <a:schemeClr val="bg1"/>
                        </a:solidFill>
                        <a:effectLst/>
                        <a:latin typeface="Calibri" panose="020F0502020204030204" pitchFamily="34" charset="0"/>
                        <a:cs typeface="Calibri" panose="020F0502020204030204" pitchFamily="34" charset="0"/>
                      </a:endParaRPr>
                    </a:p>
                  </a:txBody>
                  <a:tcPr marL="7620" marR="7620" marT="7620" marB="0" anchor="b"/>
                </a:tc>
                <a:tc>
                  <a:txBody>
                    <a:bodyPr/>
                    <a:p>
                      <a:pPr algn="l" defTabSz="914400" eaLnBrk="1" fontAlgn="auto" hangingPunct="1" indent="0" latinLnBrk="0" lvl="0" marL="0" marR="0" rtl="0">
                        <a:lnSpc>
                          <a:spcPct val="100000"/>
                        </a:lnSpc>
                        <a:spcBef>
                          <a:spcPts val="0"/>
                        </a:spcBef>
                        <a:spcAft>
                          <a:spcPts val="0"/>
                        </a:spcAft>
                        <a:buClr>
                          <a:srgbClr val="000000"/>
                        </a:buClr>
                        <a:buSzTx/>
                        <a:buFont typeface="Arial"/>
                        <a:buNone/>
                      </a:pPr>
                      <a:r>
                        <a:rPr b="0" dirty="0" sz="1400" i="0" lang="en-IN" strike="noStrike" u="none">
                          <a:solidFill>
                            <a:schemeClr val="bg1"/>
                          </a:solidFill>
                          <a:effectLst/>
                          <a:latin typeface="Calibri" panose="020F0502020204030204" pitchFamily="34" charset="0"/>
                          <a:cs typeface="Calibri" panose="020F0502020204030204" pitchFamily="34" charset="0"/>
                        </a:rPr>
                        <a:t>SARANRAJ L</a:t>
                      </a:r>
                    </a:p>
                    <a:p>
                      <a:pPr algn="l" indent="0" lvl="0" marL="0" rtl="0">
                        <a:spcBef>
                          <a:spcPts val="0"/>
                        </a:spcBef>
                        <a:spcAft>
                          <a:spcPts val="0"/>
                        </a:spcAft>
                        <a:buNone/>
                      </a:pPr>
                      <a:endParaRPr dirty="0">
                        <a:solidFill>
                          <a:schemeClr val="bg1"/>
                        </a:solidFill>
                      </a:endParaRPr>
                    </a:p>
                  </a:txBody>
                  <a:tcPr marL="91425" marR="91425" marT="91425" marB="91425"/>
                </a:tc>
                <a:tc>
                  <a:txBody>
                    <a:bodyPr/>
                    <a:p>
                      <a:pPr algn="l" defTabSz="914400" eaLnBrk="1" fontAlgn="auto" hangingPunct="1" indent="0" latinLnBrk="0" lvl="0" marL="0" marR="0" rtl="0">
                        <a:lnSpc>
                          <a:spcPct val="100000"/>
                        </a:lnSpc>
                        <a:spcBef>
                          <a:spcPts val="0"/>
                        </a:spcBef>
                        <a:spcAft>
                          <a:spcPts val="0"/>
                        </a:spcAft>
                        <a:buClr>
                          <a:srgbClr val="000000"/>
                        </a:buClr>
                        <a:buSzTx/>
                        <a:buFont typeface="Arial"/>
                        <a:buNone/>
                      </a:pPr>
                      <a:r>
                        <a:rPr dirty="0" lang="en-IN">
                          <a:solidFill>
                            <a:schemeClr val="bg1"/>
                          </a:solidFill>
                        </a:rPr>
                        <a:t>A52</a:t>
                      </a:r>
                    </a:p>
                  </a:txBody>
                  <a:tcPr marL="91425" marR="91425" marT="91425" marB="91425"/>
                </a:tc>
              </a:tr>
              <a:tr h="404290">
                <a:tc>
                  <a:txBody>
                    <a:bodyPr/>
                    <a:p>
                      <a:pPr algn="l" indent="0" lvl="0" marL="0" rtl="0">
                        <a:spcBef>
                          <a:spcPts val="0"/>
                        </a:spcBef>
                        <a:spcAft>
                          <a:spcPts val="0"/>
                        </a:spcAft>
                        <a:buNone/>
                      </a:pPr>
                      <a:endParaRPr dirty="0"/>
                    </a:p>
                  </a:txBody>
                  <a:tcPr marL="91425" marR="91425" marT="91425" marB="91425"/>
                </a:tc>
                <a:tc>
                  <a:txBody>
                    <a:bodyPr/>
                    <a:p>
                      <a:pPr algn="l" indent="0" lvl="0" marL="0" rtl="0">
                        <a:spcBef>
                          <a:spcPts val="0"/>
                        </a:spcBef>
                        <a:spcAft>
                          <a:spcPts val="0"/>
                        </a:spcAft>
                        <a:buNone/>
                      </a:pPr>
                    </a:p>
                  </a:txBody>
                  <a:tcPr marL="91425" marR="91425" marT="91425" marB="91425"/>
                </a:tc>
                <a:tc>
                  <a:txBody>
                    <a:bodyPr/>
                    <a:p>
                      <a:pPr algn="l" indent="0" lvl="0" marL="0" rtl="0">
                        <a:spcBef>
                          <a:spcPts val="0"/>
                        </a:spcBef>
                        <a:spcAft>
                          <a:spcPts val="0"/>
                        </a:spcAft>
                        <a:buNone/>
                      </a:pPr>
                      <a:endParaRPr dirty="0"/>
                    </a:p>
                  </a:txBody>
                  <a:tcPr marL="91425" marR="91425" marT="91425" marB="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42" name=""/>
        <p:cNvGrpSpPr/>
        <p:nvPr/>
      </p:nvGrpSpPr>
      <p:grpSpPr>
        <a:xfrm>
          <a:off x="0" y="0"/>
          <a:ext cx="0" cy="0"/>
          <a:chOff x="0" y="0"/>
          <a:chExt cx="0" cy="0"/>
        </a:xfrm>
      </p:grpSpPr>
      <p:sp>
        <p:nvSpPr>
          <p:cNvPr id="1048586" name="Title 1"/>
          <p:cNvSpPr>
            <a:spLocks noGrp="1"/>
          </p:cNvSpPr>
          <p:nvPr>
            <p:ph type="title"/>
          </p:nvPr>
        </p:nvSpPr>
        <p:spPr/>
        <p:txBody>
          <a:bodyPr>
            <a:normAutofit/>
          </a:bodyPr>
          <a:p>
            <a:r>
              <a:rPr dirty="0" lang="en-US"/>
              <a:t>Contents</a:t>
            </a:r>
          </a:p>
        </p:txBody>
      </p:sp>
      <p:sp>
        <p:nvSpPr>
          <p:cNvPr id="1048587" name="Text Placeholder 2"/>
          <p:cNvSpPr>
            <a:spLocks noGrp="1"/>
          </p:cNvSpPr>
          <p:nvPr>
            <p:ph type="body" sz="quarter" idx="13"/>
          </p:nvPr>
        </p:nvSpPr>
        <p:spPr>
          <a:xfrm>
            <a:off x="144710" y="1295658"/>
            <a:ext cx="4548587" cy="3036421"/>
          </a:xfrm>
        </p:spPr>
        <p:txBody>
          <a:bodyPr/>
          <a:p>
            <a:pPr indent="-342900" marL="342900">
              <a:spcBef>
                <a:spcPts val="600"/>
              </a:spcBef>
              <a:buFont typeface="+mj-lt"/>
              <a:buAutoNum type="arabicPeriod"/>
            </a:pPr>
            <a:r>
              <a:rPr dirty="0" sz="1300" lang="en-US"/>
              <a:t>Introduction</a:t>
            </a:r>
          </a:p>
          <a:p>
            <a:pPr indent="-342900" marL="342900">
              <a:spcBef>
                <a:spcPts val="600"/>
              </a:spcBef>
              <a:buFont typeface="+mj-lt"/>
              <a:buAutoNum type="arabicPeriod"/>
            </a:pPr>
            <a:r>
              <a:rPr dirty="0" sz="1300" lang="en-US"/>
              <a:t>Functional Requirements</a:t>
            </a:r>
          </a:p>
          <a:p>
            <a:pPr indent="-342900" marL="342900">
              <a:spcBef>
                <a:spcPts val="600"/>
              </a:spcBef>
              <a:buNone/>
            </a:pPr>
            <a:r>
              <a:rPr dirty="0" sz="1300" lang="en-IN"/>
              <a:t>	2.1   User Authentication</a:t>
            </a:r>
          </a:p>
          <a:p>
            <a:pPr indent="-342900" marL="342900">
              <a:spcBef>
                <a:spcPts val="600"/>
              </a:spcBef>
              <a:buNone/>
            </a:pPr>
            <a:r>
              <a:rPr dirty="0" sz="1300" lang="en-IN"/>
              <a:t>	2.2  Portfolio Creation</a:t>
            </a:r>
          </a:p>
          <a:p>
            <a:pPr indent="-342900" marL="342900">
              <a:spcBef>
                <a:spcPts val="600"/>
              </a:spcBef>
              <a:buNone/>
            </a:pPr>
            <a:r>
              <a:rPr dirty="0" sz="1300" lang="en-IN"/>
              <a:t>	2.3 Portfolio Management</a:t>
            </a:r>
          </a:p>
          <a:p>
            <a:pPr indent="-342900" marL="342900">
              <a:spcBef>
                <a:spcPts val="600"/>
              </a:spcBef>
              <a:buNone/>
            </a:pPr>
            <a:r>
              <a:rPr dirty="0" sz="1300" lang="en-IN"/>
              <a:t>	2.4 Search and Filter</a:t>
            </a:r>
          </a:p>
          <a:p>
            <a:pPr indent="-342900" marL="342900">
              <a:spcBef>
                <a:spcPts val="600"/>
              </a:spcBef>
              <a:buNone/>
            </a:pPr>
            <a:r>
              <a:rPr dirty="0" sz="1300" lang="en-IN"/>
              <a:t>	2.5 Responsive Design</a:t>
            </a:r>
            <a:endParaRPr dirty="0" sz="1300" lang="en-US"/>
          </a:p>
          <a:p>
            <a:pPr indent="-342900" marL="342900">
              <a:spcBef>
                <a:spcPts val="600"/>
              </a:spcBef>
              <a:buAutoNum type="arabicPeriod" startAt="3"/>
            </a:pPr>
            <a:r>
              <a:rPr dirty="0" sz="1300" lang="en-US"/>
              <a:t>Non-Functional Requirements</a:t>
            </a:r>
          </a:p>
          <a:p>
            <a:pPr indent="-342900" marL="342900">
              <a:spcBef>
                <a:spcPts val="600"/>
              </a:spcBef>
              <a:buNone/>
            </a:pPr>
            <a:r>
              <a:rPr dirty="0" sz="1300" lang="en-IN"/>
              <a:t>	3.1 Security</a:t>
            </a:r>
          </a:p>
          <a:p>
            <a:pPr indent="-342900" marL="342900">
              <a:spcBef>
                <a:spcPts val="600"/>
              </a:spcBef>
              <a:buNone/>
            </a:pPr>
            <a:r>
              <a:rPr dirty="0" sz="1300" lang="en-IN"/>
              <a:t>	 3.2 Performance</a:t>
            </a:r>
          </a:p>
          <a:p>
            <a:pPr indent="-342900" marL="342900">
              <a:spcBef>
                <a:spcPts val="600"/>
              </a:spcBef>
              <a:buNone/>
            </a:pPr>
            <a:r>
              <a:rPr dirty="0" sz="1300" lang="en-IN"/>
              <a:t>	 3.3 Usability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43" name=""/>
        <p:cNvGrpSpPr/>
        <p:nvPr/>
      </p:nvGrpSpPr>
      <p:grpSpPr>
        <a:xfrm>
          <a:off x="0" y="0"/>
          <a:ext cx="0" cy="0"/>
          <a:chOff x="0" y="0"/>
          <a:chExt cx="0" cy="0"/>
        </a:xfrm>
      </p:grpSpPr>
      <p:sp>
        <p:nvSpPr>
          <p:cNvPr id="1048588" name="Title 1"/>
          <p:cNvSpPr>
            <a:spLocks noGrp="1"/>
          </p:cNvSpPr>
          <p:nvPr>
            <p:ph type="title"/>
          </p:nvPr>
        </p:nvSpPr>
        <p:spPr/>
        <p:txBody>
          <a:bodyPr>
            <a:normAutofit/>
          </a:bodyPr>
          <a:p>
            <a:r>
              <a:rPr dirty="0" lang="en-IN"/>
              <a:t>Contents</a:t>
            </a:r>
            <a:endParaRPr dirty="0" lang="en-US"/>
          </a:p>
        </p:txBody>
      </p:sp>
      <p:sp>
        <p:nvSpPr>
          <p:cNvPr id="1048589" name="Text Placeholder 2"/>
          <p:cNvSpPr>
            <a:spLocks noGrp="1"/>
          </p:cNvSpPr>
          <p:nvPr>
            <p:ph type="body" sz="quarter" idx="13"/>
          </p:nvPr>
        </p:nvSpPr>
        <p:spPr>
          <a:xfrm>
            <a:off x="144711" y="1215614"/>
            <a:ext cx="5061990" cy="3345628"/>
          </a:xfrm>
        </p:spPr>
        <p:txBody>
          <a:bodyPr/>
          <a:p>
            <a:pPr>
              <a:buNone/>
            </a:pPr>
            <a:r>
              <a:rPr dirty="0" lang="en-US"/>
              <a:t>	  </a:t>
            </a:r>
            <a:r>
              <a:rPr dirty="0" sz="1300" lang="en-US"/>
              <a:t>3.4 Accessibility</a:t>
            </a:r>
          </a:p>
          <a:p>
            <a:pPr indent="-342900" marL="342900">
              <a:buNone/>
            </a:pPr>
            <a:r>
              <a:rPr dirty="0" sz="1300" lang="en-IN"/>
              <a:t>4.	Constraints</a:t>
            </a:r>
          </a:p>
          <a:p>
            <a:pPr indent="-342900" marL="342900">
              <a:buNone/>
            </a:pPr>
            <a:r>
              <a:rPr dirty="0" sz="1300" lang="en-IN"/>
              <a:t>	 4.1 Technologies 	</a:t>
            </a:r>
          </a:p>
          <a:p>
            <a:pPr indent="-342900" marL="342900">
              <a:buNone/>
            </a:pPr>
            <a:r>
              <a:rPr dirty="0" sz="1300" lang="en-IN"/>
              <a:t>	 4.2 Budget</a:t>
            </a:r>
          </a:p>
          <a:p>
            <a:pPr indent="-342900" marL="342900">
              <a:buNone/>
            </a:pPr>
            <a:r>
              <a:rPr dirty="0" sz="1300" lang="en-IN"/>
              <a:t>	 4.3 Timeline</a:t>
            </a:r>
          </a:p>
          <a:p>
            <a:pPr indent="-342900" marL="342900">
              <a:buNone/>
            </a:pPr>
            <a:r>
              <a:rPr dirty="0" sz="1300" lang="en-IN"/>
              <a:t>5. Assumptions and Dependencies</a:t>
            </a:r>
          </a:p>
          <a:p>
            <a:pPr indent="-342900" marL="342900">
              <a:buNone/>
            </a:pPr>
            <a:r>
              <a:rPr dirty="0" sz="1300" lang="en-IN"/>
              <a:t>	 5.1 Assumptions</a:t>
            </a:r>
          </a:p>
          <a:p>
            <a:pPr indent="-342900" marL="342900">
              <a:buNone/>
            </a:pPr>
            <a:r>
              <a:rPr dirty="0" sz="1300" lang="en-IN"/>
              <a:t>	 5.2 Dependencies</a:t>
            </a:r>
          </a:p>
          <a:p>
            <a:pPr indent="-342900" marL="342900">
              <a:buNone/>
            </a:pPr>
            <a:r>
              <a:rPr dirty="0" sz="1300" lang="en-IN"/>
              <a:t>6.Platform</a:t>
            </a:r>
          </a:p>
          <a:p>
            <a:pPr indent="-342900" marL="342900">
              <a:buNone/>
            </a:pPr>
            <a:r>
              <a:rPr dirty="0" sz="1300" lang="en-IN"/>
              <a:t>7. Goals and Scopes</a:t>
            </a:r>
          </a:p>
          <a:p>
            <a:pPr indent="-342900" marL="342900">
              <a:buNone/>
            </a:pPr>
            <a:r>
              <a:rPr dirty="0" sz="1300" lang="en-IN"/>
              <a:t>8. Deliverables</a:t>
            </a:r>
          </a:p>
          <a:p>
            <a:pPr indent="-342900" marL="342900">
              <a:buNone/>
            </a:pPr>
            <a:r>
              <a:rPr dirty="0" sz="1300" lang="en-IN"/>
              <a:t>9.</a:t>
            </a:r>
            <a:r>
              <a:rPr b="1" dirty="0" sz="1200" lang="en-US"/>
              <a:t> Scheduling</a:t>
            </a:r>
          </a:p>
          <a:p>
            <a:pPr indent="-342900" marL="342900">
              <a:buNone/>
            </a:pPr>
            <a:r>
              <a:rPr dirty="0" sz="1300" lang="en-IN"/>
              <a:t>10.</a:t>
            </a:r>
            <a:r>
              <a:rPr b="1" dirty="0" sz="1200" lang="en-US"/>
              <a:t> Technical Process</a:t>
            </a:r>
            <a:endParaRPr dirty="0" sz="1300" lang="en-IN"/>
          </a:p>
          <a:p>
            <a:pPr indent="-342900" marL="342900">
              <a:buNone/>
            </a:pPr>
            <a:r>
              <a:rPr dirty="0" sz="1300" lang="en-IN"/>
              <a:t>11. Conclusion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45" name=""/>
        <p:cNvGrpSpPr/>
        <p:nvPr/>
      </p:nvGrpSpPr>
      <p:grpSpPr>
        <a:xfrm>
          <a:off x="0" y="0"/>
          <a:ext cx="0" cy="0"/>
          <a:chOff x="0" y="0"/>
          <a:chExt cx="0" cy="0"/>
        </a:xfrm>
      </p:grpSpPr>
      <p:sp>
        <p:nvSpPr>
          <p:cNvPr id="1048593" name="Title 1"/>
          <p:cNvSpPr>
            <a:spLocks noGrp="1"/>
          </p:cNvSpPr>
          <p:nvPr>
            <p:ph type="title"/>
          </p:nvPr>
        </p:nvSpPr>
        <p:spPr/>
        <p:txBody>
          <a:bodyPr>
            <a:normAutofit/>
          </a:bodyPr>
          <a:p>
            <a:r>
              <a:rPr dirty="0" lang="en-US"/>
              <a:t>Project Plan: Portfolio Website</a:t>
            </a:r>
          </a:p>
        </p:txBody>
      </p:sp>
      <p:grpSp>
        <p:nvGrpSpPr>
          <p:cNvPr id="146" name="Google Shape;2290;p260"/>
          <p:cNvGrpSpPr/>
          <p:nvPr/>
        </p:nvGrpSpPr>
        <p:grpSpPr>
          <a:xfrm>
            <a:off x="180952" y="751552"/>
            <a:ext cx="1098717" cy="620197"/>
            <a:chOff x="1797482" y="880773"/>
            <a:chExt cx="1098717" cy="620197"/>
          </a:xfrm>
        </p:grpSpPr>
        <p:sp>
          <p:nvSpPr>
            <p:cNvPr id="1048594"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1.</a:t>
              </a:r>
              <a:endParaRPr b="0" cap="none" dirty="0" sz="1400" i="0" strike="noStrike" u="none">
                <a:solidFill>
                  <a:schemeClr val="lt1"/>
                </a:solidFill>
                <a:latin typeface="Arial"/>
                <a:ea typeface="Arial"/>
                <a:cs typeface="Arial"/>
                <a:sym typeface="Arial"/>
              </a:endParaRPr>
            </a:p>
          </p:txBody>
        </p:sp>
        <p:sp>
          <p:nvSpPr>
            <p:cNvPr id="1048595"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29"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596" name="TextBox 7"/>
          <p:cNvSpPr txBox="1"/>
          <p:nvPr/>
        </p:nvSpPr>
        <p:spPr>
          <a:xfrm>
            <a:off x="1279669" y="907369"/>
            <a:ext cx="1344261" cy="307777"/>
          </a:xfrm>
          <a:prstGeom prst="rect"/>
          <a:noFill/>
        </p:spPr>
        <p:txBody>
          <a:bodyPr rtlCol="0" wrap="square">
            <a:spAutoFit/>
          </a:bodyPr>
          <a:p>
            <a:r>
              <a:rPr b="1" dirty="0" sz="1400" lang="en-US"/>
              <a:t>Introduction</a:t>
            </a:r>
            <a:endParaRPr dirty="0" lang="en-US"/>
          </a:p>
        </p:txBody>
      </p:sp>
      <p:sp>
        <p:nvSpPr>
          <p:cNvPr id="1048597" name="TextBox 9"/>
          <p:cNvSpPr txBox="1"/>
          <p:nvPr/>
        </p:nvSpPr>
        <p:spPr>
          <a:xfrm>
            <a:off x="1106447" y="1215146"/>
            <a:ext cx="6940273" cy="3736341"/>
          </a:xfrm>
          <a:prstGeom prst="rect"/>
          <a:noFill/>
        </p:spPr>
        <p:txBody>
          <a:bodyPr wrap="square">
            <a:spAutoFit/>
          </a:bodyPr>
          <a:p>
            <a:pPr indent="-171450" lvl="0" marL="171450">
              <a:buSzPts val="1200"/>
              <a:buFont typeface="Noto Sans Symbols"/>
              <a:buChar char="▪"/>
            </a:pPr>
            <a:r>
              <a:rPr dirty="0" sz="1300" lang="en-US"/>
              <a:t>The purpose of this software is to develop a portfolio website that showcases the user's work, achievements, and skills. This website will be targeted towards college-level students who want to showcase their projects and skills to potential employers or clients. The website will be designed to be visually appealing, user-friendly, and responsive, and will provide a platform for users to showcase their work in a professional manner.</a:t>
            </a:r>
          </a:p>
          <a:p>
            <a:pPr indent="-171450" lvl="0" marL="171450">
              <a:buSzPts val="1200"/>
              <a:buFont typeface="Noto Sans Symbols"/>
              <a:buChar char="▪"/>
            </a:pPr>
            <a:endParaRPr dirty="0" sz="1300" lang="en-US"/>
          </a:p>
          <a:p>
            <a:pPr lvl="3">
              <a:buFont typeface="Arial" pitchFamily="34" charset="0"/>
              <a:buChar char="•"/>
            </a:pPr>
            <a:r>
              <a:rPr dirty="0" sz="1200" lang="en-US"/>
              <a:t>   This SRS document outlines the requirements for the development of the portfolio website. It includes both functional and non-functional requirements, constraints, assumptions, and dependencies. The functional requirements specify what the website should do, while the non-functional requirements specify how the website should behave. The constraints outline the limitations that need to be considered during the development of the website, while the assumptions and dependencies specify what needs to be assumed or depended upon for the successful completion of the project.</a:t>
            </a:r>
          </a:p>
          <a:p>
            <a:endParaRPr dirty="0" sz="1200" lang="en-US"/>
          </a:p>
          <a:p>
            <a:pPr lvl="1">
              <a:buFont typeface="Arial" pitchFamily="34" charset="0"/>
              <a:buChar char="•"/>
            </a:pPr>
            <a:r>
              <a:rPr dirty="0" sz="1200" lang="en-US"/>
              <a:t>   This SRS document is intended to provide a clear understanding of the requirements for the development of the portfolio website. It is aimed at developers, designers, project managers, and stakeholders who are involved in the development of the website. The SRS document will serve as a reference guide throughout the development process to ensure that the final product meets the specified requirements.</a:t>
            </a:r>
          </a:p>
          <a:p>
            <a:pPr indent="-171450" lvl="0" marL="171450">
              <a:buSzPts val="1200"/>
              <a:buFont typeface="Noto Sans Symbols"/>
              <a:buChar char="▪"/>
            </a:pPr>
            <a:endParaRPr dirty="0" sz="1300"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47" name=""/>
        <p:cNvGrpSpPr/>
        <p:nvPr/>
      </p:nvGrpSpPr>
      <p:grpSpPr>
        <a:xfrm>
          <a:off x="0" y="0"/>
          <a:ext cx="0" cy="0"/>
          <a:chOff x="0" y="0"/>
          <a:chExt cx="0" cy="0"/>
        </a:xfrm>
      </p:grpSpPr>
      <p:sp>
        <p:nvSpPr>
          <p:cNvPr id="1048598" name="Title 1"/>
          <p:cNvSpPr>
            <a:spLocks noGrp="1"/>
          </p:cNvSpPr>
          <p:nvPr>
            <p:ph type="title"/>
          </p:nvPr>
        </p:nvSpPr>
        <p:spPr/>
        <p:txBody>
          <a:bodyPr>
            <a:normAutofit/>
          </a:bodyPr>
          <a:p>
            <a:r>
              <a:rPr dirty="0" lang="en-US"/>
              <a:t>Project Plan: Portfolio Website</a:t>
            </a:r>
          </a:p>
        </p:txBody>
      </p:sp>
      <p:grpSp>
        <p:nvGrpSpPr>
          <p:cNvPr id="148" name="Google Shape;2290;p260"/>
          <p:cNvGrpSpPr/>
          <p:nvPr/>
        </p:nvGrpSpPr>
        <p:grpSpPr>
          <a:xfrm>
            <a:off x="180952" y="751552"/>
            <a:ext cx="1098717" cy="620197"/>
            <a:chOff x="1797482" y="880773"/>
            <a:chExt cx="1098717" cy="620197"/>
          </a:xfrm>
        </p:grpSpPr>
        <p:sp>
          <p:nvSpPr>
            <p:cNvPr id="1048599"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dirty="0" lang="en-US">
                  <a:solidFill>
                    <a:schemeClr val="lt1"/>
                  </a:solidFill>
                </a:rPr>
                <a:t>2</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00"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0"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01" name="TextBox 7"/>
          <p:cNvSpPr txBox="1"/>
          <p:nvPr/>
        </p:nvSpPr>
        <p:spPr>
          <a:xfrm>
            <a:off x="1279669" y="907369"/>
            <a:ext cx="2485507" cy="307777"/>
          </a:xfrm>
          <a:prstGeom prst="rect"/>
          <a:noFill/>
        </p:spPr>
        <p:txBody>
          <a:bodyPr rtlCol="0" wrap="square">
            <a:spAutoFit/>
          </a:bodyPr>
          <a:p>
            <a:r>
              <a:rPr b="1" dirty="0" lang="en-IN"/>
              <a:t>Functional Requirements</a:t>
            </a:r>
            <a:endParaRPr b="1" dirty="0" sz="1400" lang="en-US"/>
          </a:p>
        </p:txBody>
      </p:sp>
      <p:sp>
        <p:nvSpPr>
          <p:cNvPr id="1048602" name="TextBox 9"/>
          <p:cNvSpPr txBox="1"/>
          <p:nvPr/>
        </p:nvSpPr>
        <p:spPr>
          <a:xfrm>
            <a:off x="1106447" y="1215146"/>
            <a:ext cx="6915983" cy="3850641"/>
          </a:xfrm>
          <a:prstGeom prst="rect"/>
          <a:noFill/>
        </p:spPr>
        <p:txBody>
          <a:bodyPr wrap="square">
            <a:spAutoFit/>
          </a:bodyPr>
          <a:p>
            <a:pPr indent="-171450" lvl="0" marL="171450">
              <a:buSzPts val="1200"/>
              <a:buFont typeface="Noto Sans Symbols"/>
              <a:buChar char="▪"/>
            </a:pPr>
            <a:r>
              <a:rPr dirty="0" sz="1200" lang="en-US"/>
              <a:t>2.1 User Authentication : The website will require users to create an account to be able to access and manage their portfolios. Users can sign up by providing their name, email address, password, and other necessary information.</a:t>
            </a:r>
          </a:p>
          <a:p>
            <a:pPr indent="-171450" lvl="0" marL="171450">
              <a:buSzPts val="1200"/>
              <a:buFont typeface="Noto Sans Symbols"/>
              <a:buChar char="▪"/>
            </a:pPr>
            <a:endParaRPr dirty="0" sz="1200" lang="en-IN"/>
          </a:p>
          <a:p>
            <a:pPr indent="-171450" lvl="0" marL="171450">
              <a:buSzPts val="1200"/>
              <a:buFont typeface="Noto Sans Symbols"/>
              <a:buChar char="▪"/>
            </a:pPr>
            <a:r>
              <a:rPr dirty="0" sz="1200" lang="en-US"/>
              <a:t>2.2 Portfolio Creation : Users can create portfolios by adding project details, images, and descriptions. Users can also upload files such as PDFs, videos, and other media to their portfolios.</a:t>
            </a:r>
          </a:p>
          <a:p>
            <a:pPr indent="-171450" lvl="0" marL="171450">
              <a:buSzPts val="1200"/>
              <a:buFont typeface="Noto Sans Symbols"/>
              <a:buChar char="▪"/>
            </a:pPr>
            <a:endParaRPr dirty="0" sz="1200" lang="en-IN"/>
          </a:p>
          <a:p>
            <a:pPr indent="-171450" lvl="0" marL="171450">
              <a:buSzPts val="1200"/>
              <a:buFont typeface="Noto Sans Symbols"/>
              <a:buChar char="▪"/>
            </a:pPr>
            <a:r>
              <a:rPr dirty="0" sz="1200" lang="en-US"/>
              <a:t>2.3 Portfolio Management: Users can manage their portfolios by editing, deleting, and updating project details, images, and other information.</a:t>
            </a:r>
          </a:p>
          <a:p>
            <a:pPr indent="-171450" lvl="0" marL="171450">
              <a:buSzPts val="1200"/>
              <a:buFont typeface="Noto Sans Symbols"/>
              <a:buChar char="▪"/>
            </a:pPr>
            <a:endParaRPr dirty="0" sz="1200" lang="en-IN"/>
          </a:p>
          <a:p>
            <a:pPr indent="-171450" lvl="0" marL="171450">
              <a:buSzPts val="1200"/>
              <a:buFont typeface="Noto Sans Symbols"/>
              <a:buChar char="▪"/>
            </a:pPr>
            <a:r>
              <a:rPr dirty="0" sz="1200" lang="en-US"/>
              <a:t>2.4 Search and Filter: The website will provide a search and filter functionality for users to search for portfolios based on keywords, categories, or tags.</a:t>
            </a:r>
          </a:p>
          <a:p>
            <a:pPr indent="-171450" lvl="0" marL="171450">
              <a:buSzPts val="1200"/>
              <a:buFont typeface="Noto Sans Symbols"/>
              <a:buChar char="▪"/>
            </a:pPr>
            <a:endParaRPr dirty="0" sz="1200" lang="en-IN"/>
          </a:p>
          <a:p>
            <a:pPr indent="-171450" lvl="0" marL="171450">
              <a:buSzPts val="1200"/>
              <a:buFont typeface="Noto Sans Symbols"/>
              <a:buChar char="▪"/>
            </a:pPr>
            <a:r>
              <a:rPr dirty="0" sz="1200" lang="en-US"/>
              <a:t>2.4 Search and Filter: The website will provide a search and filter functionality for users to search for portfolios based on keywords, categories, or tags.</a:t>
            </a:r>
          </a:p>
          <a:p>
            <a:pPr indent="-171450" lvl="0" marL="171450">
              <a:buSzPts val="1200"/>
              <a:buFont typeface="Noto Sans Symbols"/>
              <a:buChar char="▪"/>
            </a:pPr>
            <a:endParaRPr dirty="0" sz="1200" lang="en-IN"/>
          </a:p>
          <a:p>
            <a:pPr indent="-171450" lvl="0" marL="171450">
              <a:buSzPts val="1200"/>
              <a:buFont typeface="Noto Sans Symbols"/>
              <a:buChar char="▪"/>
            </a:pPr>
            <a:r>
              <a:rPr dirty="0" sz="1200" lang="en-US"/>
              <a:t>2.5 Responsive Design: The website will be designed to be responsive, which means it will be accessible from different devices such as desktops, laptops, tablets, and mobile phones.</a:t>
            </a:r>
          </a:p>
          <a:p>
            <a:pPr indent="-171450" lvl="0" marL="171450">
              <a:buSzPts val="1200"/>
              <a:buFont typeface="Noto Sans Symbols"/>
              <a:buChar char="▪"/>
            </a:pPr>
            <a:endParaRPr dirty="0" sz="1200" lang="en-US"/>
          </a:p>
          <a:p>
            <a:pPr indent="-171450" lvl="0" marL="171450">
              <a:buSzPts val="1200"/>
              <a:buFont typeface="Noto Sans Symbols"/>
              <a:buChar char="▪"/>
            </a:pPr>
            <a:endParaRPr dirty="0"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49" name=""/>
        <p:cNvGrpSpPr/>
        <p:nvPr/>
      </p:nvGrpSpPr>
      <p:grpSpPr>
        <a:xfrm>
          <a:off x="0" y="0"/>
          <a:ext cx="0" cy="0"/>
          <a:chOff x="0" y="0"/>
          <a:chExt cx="0" cy="0"/>
        </a:xfrm>
      </p:grpSpPr>
      <p:sp>
        <p:nvSpPr>
          <p:cNvPr id="1048603" name="Title 1"/>
          <p:cNvSpPr>
            <a:spLocks noGrp="1"/>
          </p:cNvSpPr>
          <p:nvPr>
            <p:ph type="title"/>
          </p:nvPr>
        </p:nvSpPr>
        <p:spPr/>
        <p:txBody>
          <a:bodyPr>
            <a:normAutofit/>
          </a:bodyPr>
          <a:p>
            <a:r>
              <a:rPr dirty="0" lang="en-US"/>
              <a:t>Project Plan: Portfolio Website</a:t>
            </a:r>
          </a:p>
        </p:txBody>
      </p:sp>
      <p:sp>
        <p:nvSpPr>
          <p:cNvPr id="1048604" name="TextBox 9"/>
          <p:cNvSpPr txBox="1"/>
          <p:nvPr/>
        </p:nvSpPr>
        <p:spPr>
          <a:xfrm>
            <a:off x="1106447" y="1215146"/>
            <a:ext cx="6915983" cy="307777"/>
          </a:xfrm>
          <a:prstGeom prst="rect"/>
          <a:noFill/>
        </p:spPr>
        <p:txBody>
          <a:bodyPr wrap="square">
            <a:spAutoFit/>
          </a:bodyPr>
          <a:p>
            <a:pPr algn="l" indent="-171450" lvl="0" marL="171450" rtl="0">
              <a:lnSpc>
                <a:spcPct val="100000"/>
              </a:lnSpc>
              <a:spcBef>
                <a:spcPts val="0"/>
              </a:spcBef>
              <a:spcAft>
                <a:spcPts val="0"/>
              </a:spcAft>
              <a:buSzPts val="1200"/>
              <a:buFont typeface="Noto Sans Symbols"/>
              <a:buChar char="▪"/>
            </a:pPr>
            <a:endParaRPr dirty="0" lang="en-US"/>
          </a:p>
        </p:txBody>
      </p:sp>
      <p:grpSp>
        <p:nvGrpSpPr>
          <p:cNvPr id="150" name="Group 12"/>
          <p:cNvGrpSpPr/>
          <p:nvPr/>
        </p:nvGrpSpPr>
        <p:grpSpPr>
          <a:xfrm>
            <a:off x="180952" y="733190"/>
            <a:ext cx="1098717" cy="656133"/>
            <a:chOff x="442776" y="2845903"/>
            <a:chExt cx="1098717" cy="656133"/>
          </a:xfrm>
        </p:grpSpPr>
        <p:sp>
          <p:nvSpPr>
            <p:cNvPr id="1048605" name="Google Shape;2291;p260"/>
            <p:cNvSpPr/>
            <p:nvPr/>
          </p:nvSpPr>
          <p:spPr>
            <a:xfrm>
              <a:off x="480031" y="2885317"/>
              <a:ext cx="545686" cy="577305"/>
            </a:xfrm>
            <a:prstGeom prst="ellipse"/>
            <a:solidFill>
              <a:schemeClr val="dk2"/>
            </a:solidFill>
            <a:ln>
              <a:noFill/>
            </a:ln>
          </p:spPr>
          <p:txBody>
            <a:bodyPr anchor="ctr" anchorCtr="0" bIns="45700" lIns="36000" rIns="36000"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3.</a:t>
              </a:r>
              <a:endParaRPr b="0" cap="none" dirty="0" sz="1400" i="0" strike="noStrike" u="none">
                <a:solidFill>
                  <a:schemeClr val="lt1"/>
                </a:solidFill>
                <a:latin typeface="Arial"/>
                <a:ea typeface="Arial"/>
                <a:cs typeface="Arial"/>
                <a:sym typeface="Arial"/>
              </a:endParaRPr>
            </a:p>
          </p:txBody>
        </p:sp>
        <p:sp>
          <p:nvSpPr>
            <p:cNvPr id="1048606" name="Google Shape;2292;p260"/>
            <p:cNvSpPr/>
            <p:nvPr/>
          </p:nvSpPr>
          <p:spPr>
            <a:xfrm>
              <a:off x="442776" y="2845903"/>
              <a:ext cx="620197" cy="656133"/>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1" name="Google Shape;2293;p260"/>
            <p:cNvCxnSpPr>
              <a:cxnSpLocks/>
            </p:cNvCxnSpPr>
            <p:nvPr/>
          </p:nvCxnSpPr>
          <p:spPr>
            <a:xfrm rot="10800000" flipH="1">
              <a:off x="1195053" y="3173554"/>
              <a:ext cx="346440" cy="829"/>
            </a:xfrm>
            <a:prstGeom prst="straightConnector1"/>
            <a:noFill/>
            <a:ln w="12700" cap="flat" cmpd="sng">
              <a:solidFill>
                <a:srgbClr val="BFBFBF"/>
              </a:solidFill>
              <a:prstDash val="dash"/>
              <a:round/>
              <a:headEnd type="none" w="sm" len="sm"/>
              <a:tailEnd type="none" w="sm" len="sm"/>
            </a:ln>
          </p:spPr>
        </p:cxnSp>
      </p:grpSp>
      <p:sp>
        <p:nvSpPr>
          <p:cNvPr id="1048607" name="TextBox 17"/>
          <p:cNvSpPr txBox="1"/>
          <p:nvPr/>
        </p:nvSpPr>
        <p:spPr>
          <a:xfrm>
            <a:off x="1398002" y="903917"/>
            <a:ext cx="3055664" cy="307777"/>
          </a:xfrm>
          <a:prstGeom prst="rect"/>
          <a:noFill/>
        </p:spPr>
        <p:txBody>
          <a:bodyPr rtlCol="0" wrap="square">
            <a:spAutoFit/>
          </a:bodyPr>
          <a:p>
            <a:r>
              <a:rPr b="1" dirty="0" sz="1400" lang="en-US"/>
              <a:t>Non Functional Requirements</a:t>
            </a:r>
          </a:p>
        </p:txBody>
      </p:sp>
      <p:sp>
        <p:nvSpPr>
          <p:cNvPr id="1048608" name="TextBox 22"/>
          <p:cNvSpPr txBox="1"/>
          <p:nvPr/>
        </p:nvSpPr>
        <p:spPr>
          <a:xfrm>
            <a:off x="1407661" y="1251666"/>
            <a:ext cx="7083397" cy="3342641"/>
          </a:xfrm>
          <a:prstGeom prst="rect"/>
          <a:noFill/>
        </p:spPr>
        <p:txBody>
          <a:bodyPr wrap="square">
            <a:spAutoFit/>
          </a:bodyPr>
          <a:p>
            <a:pPr indent="-171450" lvl="0" marL="171450">
              <a:buSzPts val="1200"/>
              <a:buFont typeface="Noto Sans Symbols"/>
              <a:buChar char="▪"/>
            </a:pPr>
            <a:r>
              <a:rPr dirty="0" lang="en-US"/>
              <a:t>3.1 Security: The website will have strong security measures in place to prevent unauthorized access and data breaches. User data will be encrypted, and proper authentication and authorization protocols will be implemented.</a:t>
            </a:r>
          </a:p>
          <a:p>
            <a:pPr indent="-171450" lvl="0" marL="171450">
              <a:buSzPts val="1200"/>
              <a:buFont typeface="Noto Sans Symbols"/>
              <a:buChar char="▪"/>
            </a:pPr>
            <a:endParaRPr dirty="0" lang="en-IN"/>
          </a:p>
          <a:p>
            <a:pPr indent="-171450" lvl="0" marL="171450">
              <a:buSzPts val="1200"/>
              <a:buFont typeface="Noto Sans Symbols"/>
              <a:buChar char="▪"/>
            </a:pPr>
            <a:r>
              <a:rPr dirty="0" lang="en-US"/>
              <a:t>3.2 Performance: The website will be designed to be fast and efficient, with minimal loading times and response times.</a:t>
            </a:r>
          </a:p>
          <a:p>
            <a:pPr indent="-171450" lvl="0" marL="171450">
              <a:buSzPts val="1200"/>
              <a:buFont typeface="Noto Sans Symbols"/>
              <a:buChar char="▪"/>
            </a:pPr>
            <a:endParaRPr dirty="0" lang="en-US"/>
          </a:p>
          <a:p>
            <a:pPr indent="-171450" lvl="0" marL="171450">
              <a:buSzPts val="1200"/>
              <a:buFont typeface="Noto Sans Symbols"/>
              <a:buChar char="▪"/>
            </a:pPr>
            <a:r>
              <a:rPr dirty="0" lang="en-US"/>
              <a:t>3.3 Usability: The website will be designed to be user-friendly, with a clean and intuitive interface. Users should be able to navigate the website easily and access their portfolios without any difficulty.</a:t>
            </a:r>
          </a:p>
          <a:p>
            <a:pPr indent="-171450" lvl="0" marL="171450">
              <a:buSzPts val="1200"/>
              <a:buFont typeface="Noto Sans Symbols"/>
              <a:buChar char="▪"/>
            </a:pPr>
            <a:endParaRPr dirty="0" lang="en-IN"/>
          </a:p>
          <a:p>
            <a:pPr indent="-171450" lvl="0" marL="171450">
              <a:buSzPts val="1200"/>
              <a:buFont typeface="Noto Sans Symbols"/>
              <a:buChar char="▪"/>
            </a:pPr>
            <a:r>
              <a:rPr dirty="0" lang="en-US"/>
              <a:t>3.4 Accessibility: The website will be designed to be accessible to all users, including those with disabilities. Proper accessibility measures such as keyboard navigation and screen reader support will be implemented.</a:t>
            </a:r>
          </a:p>
          <a:p>
            <a:pPr indent="-171450" lvl="0" marL="171450">
              <a:buSzPts val="1200"/>
              <a:buFont typeface="Noto Sans Symbols"/>
              <a:buChar char="▪"/>
            </a:pPr>
            <a:endParaRPr dirty="0" lang="en-US"/>
          </a:p>
          <a:p>
            <a:pPr indent="-171450" lvl="0" marL="171450">
              <a:buSzPts val="1200"/>
              <a:buFont typeface="Noto Sans Symbols"/>
              <a:buChar char="▪"/>
            </a:pPr>
            <a:endParaRPr dirty="0"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51" name=""/>
        <p:cNvGrpSpPr/>
        <p:nvPr/>
      </p:nvGrpSpPr>
      <p:grpSpPr>
        <a:xfrm>
          <a:off x="0" y="0"/>
          <a:ext cx="0" cy="0"/>
          <a:chOff x="0" y="0"/>
          <a:chExt cx="0" cy="0"/>
        </a:xfrm>
      </p:grpSpPr>
      <p:sp>
        <p:nvSpPr>
          <p:cNvPr id="1048609" name="Title 1"/>
          <p:cNvSpPr>
            <a:spLocks noGrp="1"/>
          </p:cNvSpPr>
          <p:nvPr>
            <p:ph type="title"/>
          </p:nvPr>
        </p:nvSpPr>
        <p:spPr/>
        <p:txBody>
          <a:bodyPr>
            <a:normAutofit/>
          </a:bodyPr>
          <a:p>
            <a:r>
              <a:rPr dirty="0" lang="en-US"/>
              <a:t>Project Plan: Portfolio Website</a:t>
            </a:r>
          </a:p>
        </p:txBody>
      </p:sp>
      <p:sp>
        <p:nvSpPr>
          <p:cNvPr id="1048610" name="TextBox 7"/>
          <p:cNvSpPr txBox="1"/>
          <p:nvPr/>
        </p:nvSpPr>
        <p:spPr>
          <a:xfrm>
            <a:off x="1279668" y="907369"/>
            <a:ext cx="6742761" cy="307777"/>
          </a:xfrm>
          <a:prstGeom prst="rect"/>
          <a:noFill/>
        </p:spPr>
        <p:txBody>
          <a:bodyPr rtlCol="0" wrap="square">
            <a:spAutoFit/>
          </a:bodyPr>
          <a:p>
            <a:r>
              <a:rPr b="1" dirty="0" lang="en-IN"/>
              <a:t>Constraints</a:t>
            </a:r>
            <a:endParaRPr b="1" dirty="0" sz="1400" lang="en-US"/>
          </a:p>
        </p:txBody>
      </p:sp>
      <p:sp>
        <p:nvSpPr>
          <p:cNvPr id="1048611" name="TextBox 9"/>
          <p:cNvSpPr txBox="1"/>
          <p:nvPr/>
        </p:nvSpPr>
        <p:spPr>
          <a:xfrm>
            <a:off x="1106447" y="1215146"/>
            <a:ext cx="6915983" cy="1920241"/>
          </a:xfrm>
          <a:prstGeom prst="rect"/>
          <a:noFill/>
        </p:spPr>
        <p:txBody>
          <a:bodyPr wrap="square">
            <a:spAutoFit/>
          </a:bodyPr>
          <a:p>
            <a:pPr indent="-171450" lvl="0" marL="171450">
              <a:buSzPts val="1200"/>
              <a:buFont typeface="Noto Sans Symbols"/>
              <a:buChar char="▪"/>
            </a:pPr>
            <a:r>
              <a:rPr dirty="0" lang="en-US"/>
              <a:t>4.1 Technologies: The website will be developed using HTML, CSS, JavaScript, and a back-end technology such as PHP or Python.</a:t>
            </a:r>
          </a:p>
          <a:p>
            <a:pPr indent="-171450" lvl="0" marL="171450">
              <a:buSzPts val="1200"/>
              <a:buFont typeface="Noto Sans Symbols"/>
              <a:buChar char="▪"/>
            </a:pPr>
            <a:endParaRPr dirty="0" lang="en-IN"/>
          </a:p>
          <a:p>
            <a:pPr indent="-171450" lvl="0" marL="171450">
              <a:buSzPts val="1200"/>
              <a:buFont typeface="Noto Sans Symbols"/>
              <a:buChar char="▪"/>
            </a:pPr>
            <a:r>
              <a:rPr dirty="0" lang="en-US"/>
              <a:t>4.2 Budget: The project will have a budget constraint and will need to be developed within a certain budget.</a:t>
            </a:r>
          </a:p>
          <a:p>
            <a:pPr indent="-171450" lvl="0" marL="171450">
              <a:buSzPts val="1200"/>
              <a:buFont typeface="Noto Sans Symbols"/>
              <a:buChar char="▪"/>
            </a:pPr>
            <a:endParaRPr dirty="0" lang="en-US"/>
          </a:p>
          <a:p>
            <a:pPr indent="-171450" lvl="0" marL="171450">
              <a:buSzPts val="1200"/>
              <a:buFont typeface="Noto Sans Symbols"/>
              <a:buChar char="▪"/>
            </a:pPr>
            <a:r>
              <a:rPr dirty="0" lang="en-US"/>
              <a:t>4.3 Timeline: The project will have a timeline constraint and will need to be completed within a certain time frame.</a:t>
            </a:r>
          </a:p>
          <a:p>
            <a:pPr indent="-171450" lvl="0" marL="171450">
              <a:buSzPts val="1200"/>
              <a:buFont typeface="Noto Sans Symbols"/>
              <a:buChar char="▪"/>
            </a:pPr>
            <a:endParaRPr dirty="0" lang="en-US"/>
          </a:p>
        </p:txBody>
      </p:sp>
      <p:grpSp>
        <p:nvGrpSpPr>
          <p:cNvPr id="152" name="Google Shape;2290;p260"/>
          <p:cNvGrpSpPr/>
          <p:nvPr/>
        </p:nvGrpSpPr>
        <p:grpSpPr>
          <a:xfrm>
            <a:off x="180952" y="751552"/>
            <a:ext cx="1098717" cy="620197"/>
            <a:chOff x="1797482" y="880773"/>
            <a:chExt cx="1098717" cy="620197"/>
          </a:xfrm>
        </p:grpSpPr>
        <p:sp>
          <p:nvSpPr>
            <p:cNvPr id="1048612"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dirty="0" lang="en-US">
                  <a:solidFill>
                    <a:schemeClr val="lt1"/>
                  </a:solidFill>
                </a:rPr>
                <a:t>4</a:t>
              </a:r>
              <a:r>
                <a:rPr b="0" cap="none" dirty="0" sz="1400" i="0" lang="en-US" strike="noStrike" u="none">
                  <a:solidFill>
                    <a:schemeClr val="lt1"/>
                  </a:solidFill>
                  <a:latin typeface="Arial"/>
                  <a:ea typeface="Arial"/>
                  <a:cs typeface="Arial"/>
                  <a:sym typeface="Arial"/>
                </a:rPr>
                <a:t>.</a:t>
              </a:r>
              <a:endParaRPr b="0" cap="none" dirty="0" sz="1400" i="0" strike="noStrike" u="none">
                <a:solidFill>
                  <a:schemeClr val="lt1"/>
                </a:solidFill>
                <a:latin typeface="Arial"/>
                <a:ea typeface="Arial"/>
                <a:cs typeface="Arial"/>
                <a:sym typeface="Arial"/>
              </a:endParaRPr>
            </a:p>
          </p:txBody>
        </p:sp>
        <p:sp>
          <p:nvSpPr>
            <p:cNvPr id="1048613"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2"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53" name=""/>
        <p:cNvGrpSpPr/>
        <p:nvPr/>
      </p:nvGrpSpPr>
      <p:grpSpPr>
        <a:xfrm>
          <a:off x="0" y="0"/>
          <a:ext cx="0" cy="0"/>
          <a:chOff x="0" y="0"/>
          <a:chExt cx="0" cy="0"/>
        </a:xfrm>
      </p:grpSpPr>
      <p:sp>
        <p:nvSpPr>
          <p:cNvPr id="1048614" name="Title 1"/>
          <p:cNvSpPr>
            <a:spLocks noGrp="1"/>
          </p:cNvSpPr>
          <p:nvPr>
            <p:ph type="title"/>
          </p:nvPr>
        </p:nvSpPr>
        <p:spPr/>
        <p:txBody>
          <a:bodyPr>
            <a:normAutofit/>
          </a:bodyPr>
          <a:p>
            <a:r>
              <a:rPr dirty="0" lang="en-US"/>
              <a:t>Project Plan: Portfolio Website</a:t>
            </a:r>
          </a:p>
        </p:txBody>
      </p:sp>
      <p:grpSp>
        <p:nvGrpSpPr>
          <p:cNvPr id="154" name="Google Shape;2290;p260"/>
          <p:cNvGrpSpPr/>
          <p:nvPr/>
        </p:nvGrpSpPr>
        <p:grpSpPr>
          <a:xfrm>
            <a:off x="180952" y="751552"/>
            <a:ext cx="1098717" cy="620197"/>
            <a:chOff x="1797482" y="880773"/>
            <a:chExt cx="1098717" cy="620197"/>
          </a:xfrm>
        </p:grpSpPr>
        <p:sp>
          <p:nvSpPr>
            <p:cNvPr id="1048615" name="Google Shape;2291;p260"/>
            <p:cNvSpPr/>
            <p:nvPr/>
          </p:nvSpPr>
          <p:spPr>
            <a:xfrm>
              <a:off x="1834737" y="918028"/>
              <a:ext cx="545686" cy="545686"/>
            </a:xfrm>
            <a:prstGeom prst="ellipse"/>
            <a:solidFill>
              <a:schemeClr val="dk2"/>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r>
                <a:rPr b="0" cap="none" dirty="0" sz="1400" i="0" lang="en-US" strike="noStrike" u="none">
                  <a:solidFill>
                    <a:schemeClr val="lt1"/>
                  </a:solidFill>
                  <a:latin typeface="Arial"/>
                  <a:ea typeface="Arial"/>
                  <a:cs typeface="Arial"/>
                  <a:sym typeface="Arial"/>
                </a:rPr>
                <a:t>5.</a:t>
              </a:r>
              <a:endParaRPr b="0" cap="none" dirty="0" sz="1400" i="0" strike="noStrike" u="none">
                <a:solidFill>
                  <a:schemeClr val="lt1"/>
                </a:solidFill>
                <a:latin typeface="Arial"/>
                <a:ea typeface="Arial"/>
                <a:cs typeface="Arial"/>
                <a:sym typeface="Arial"/>
              </a:endParaRPr>
            </a:p>
          </p:txBody>
        </p:sp>
        <p:sp>
          <p:nvSpPr>
            <p:cNvPr id="1048616" name="Google Shape;2292;p260"/>
            <p:cNvSpPr/>
            <p:nvPr/>
          </p:nvSpPr>
          <p:spPr>
            <a:xfrm>
              <a:off x="1797482" y="880773"/>
              <a:ext cx="620197" cy="620197"/>
            </a:xfrm>
            <a:prstGeom prst="ellipse"/>
            <a:noFill/>
            <a:ln w="25400" cap="flat" cmpd="sng">
              <a:solidFill>
                <a:schemeClr val="dk2"/>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400"/>
                <a:buFont typeface="Arial"/>
                <a:buNone/>
              </a:pPr>
              <a:endParaRPr b="0" cap="none" sz="1400" i="0" strike="noStrike" u="none">
                <a:solidFill>
                  <a:schemeClr val="lt1"/>
                </a:solidFill>
                <a:latin typeface="Arial"/>
                <a:ea typeface="Arial"/>
                <a:cs typeface="Arial"/>
                <a:sym typeface="Arial"/>
              </a:endParaRPr>
            </a:p>
          </p:txBody>
        </p:sp>
        <p:cxnSp>
          <p:nvCxnSpPr>
            <p:cNvPr id="3145733" name="Google Shape;2293;p260"/>
            <p:cNvCxnSpPr>
              <a:cxnSpLocks/>
            </p:cNvCxnSpPr>
            <p:nvPr/>
          </p:nvCxnSpPr>
          <p:spPr>
            <a:xfrm rot="10800000" flipH="1">
              <a:off x="2549759" y="1190479"/>
              <a:ext cx="346440" cy="784"/>
            </a:xfrm>
            <a:prstGeom prst="straightConnector1"/>
            <a:noFill/>
            <a:ln w="12700" cap="flat" cmpd="sng">
              <a:solidFill>
                <a:srgbClr val="BFBFBF"/>
              </a:solidFill>
              <a:prstDash val="dash"/>
              <a:round/>
              <a:headEnd type="none" w="sm" len="sm"/>
              <a:tailEnd type="none" w="sm" len="sm"/>
            </a:ln>
          </p:spPr>
        </p:cxnSp>
      </p:grpSp>
      <p:sp>
        <p:nvSpPr>
          <p:cNvPr id="1048617" name="TextBox 7"/>
          <p:cNvSpPr txBox="1"/>
          <p:nvPr/>
        </p:nvSpPr>
        <p:spPr>
          <a:xfrm>
            <a:off x="1279669" y="907369"/>
            <a:ext cx="6742761" cy="307777"/>
          </a:xfrm>
          <a:prstGeom prst="rect"/>
          <a:noFill/>
        </p:spPr>
        <p:txBody>
          <a:bodyPr rtlCol="0" wrap="square">
            <a:spAutoFit/>
          </a:bodyPr>
          <a:p>
            <a:r>
              <a:rPr b="1" dirty="0" lang="en-US"/>
              <a:t>Assumptions and Dependencies</a:t>
            </a:r>
            <a:endParaRPr b="1" dirty="0" sz="1400" lang="en-US"/>
          </a:p>
        </p:txBody>
      </p:sp>
      <p:sp>
        <p:nvSpPr>
          <p:cNvPr id="1048618" name="TextBox 9"/>
          <p:cNvSpPr txBox="1"/>
          <p:nvPr/>
        </p:nvSpPr>
        <p:spPr>
          <a:xfrm>
            <a:off x="1106447" y="1215146"/>
            <a:ext cx="6915983" cy="1310640"/>
          </a:xfrm>
          <a:prstGeom prst="rect"/>
          <a:noFill/>
        </p:spPr>
        <p:txBody>
          <a:bodyPr wrap="square">
            <a:spAutoFit/>
          </a:bodyPr>
          <a:p>
            <a:pPr indent="-171450" lvl="0" marL="171450">
              <a:buSzPts val="1200"/>
              <a:buFont typeface="Noto Sans Symbols"/>
              <a:buChar char="▪"/>
            </a:pPr>
            <a:r>
              <a:rPr dirty="0" lang="en-US"/>
              <a:t>5.1 Assumptions: It is assumed that the users will have basic computer literacy skills and access to a device and internet connection to access the website.</a:t>
            </a:r>
          </a:p>
          <a:p>
            <a:pPr indent="-171450" lvl="0" marL="171450">
              <a:buSzPts val="1200"/>
              <a:buFont typeface="Noto Sans Symbols"/>
              <a:buChar char="▪"/>
            </a:pPr>
            <a:endParaRPr dirty="0" lang="en-IN"/>
          </a:p>
          <a:p>
            <a:pPr indent="-171450" lvl="0" marL="171450">
              <a:buSzPts val="1200"/>
              <a:buFont typeface="Noto Sans Symbols"/>
              <a:buChar char="▪"/>
            </a:pPr>
            <a:r>
              <a:rPr dirty="0" lang="en-US"/>
              <a:t>5.2 Dependencies: The project will depend on third-party libraries and frameworks for development, such as Bootstrap for the front-end and </a:t>
            </a:r>
            <a:r>
              <a:rPr dirty="0" lang="en-US" err="1"/>
              <a:t>Laravel</a:t>
            </a:r>
            <a:r>
              <a:rPr dirty="0" lang="en-US"/>
              <a:t> for the back-end.</a:t>
            </a:r>
          </a:p>
          <a:p>
            <a:pPr indent="-171450" lvl="0" marL="171450">
              <a:buSzPts val="1200"/>
              <a:buFont typeface="Noto Sans Symbols"/>
              <a:buChar char="▪"/>
            </a:pPr>
            <a:endParaRPr dirty="0" lang="en-US"/>
          </a:p>
        </p:txBody>
      </p:sp>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Manish Sharma</dc:creator>
  <cp:lastModifiedBy>Ravi kumar K</cp:lastModifiedBy>
  <dcterms:created xsi:type="dcterms:W3CDTF">2020-08-13T00:21:46Z</dcterms:created>
  <dcterms:modified xsi:type="dcterms:W3CDTF">2023-03-10T06:59:30Z</dcterms:modified>
</cp:coreProperties>
</file>